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35" r:id="rId4"/>
  </p:sldMasterIdLst>
  <p:notesMasterIdLst>
    <p:notesMasterId r:id="rId19"/>
  </p:notesMasterIdLst>
  <p:handoutMasterIdLst>
    <p:handoutMasterId r:id="rId20"/>
  </p:handoutMasterIdLst>
  <p:sldIdLst>
    <p:sldId id="446" r:id="rId5"/>
    <p:sldId id="322" r:id="rId6"/>
    <p:sldId id="439" r:id="rId7"/>
    <p:sldId id="2142533340" r:id="rId8"/>
    <p:sldId id="2142533341" r:id="rId9"/>
    <p:sldId id="2142533342" r:id="rId10"/>
    <p:sldId id="440" r:id="rId11"/>
    <p:sldId id="441" r:id="rId12"/>
    <p:sldId id="261" r:id="rId13"/>
    <p:sldId id="2142533338" r:id="rId14"/>
    <p:sldId id="266" r:id="rId15"/>
    <p:sldId id="2142533339" r:id="rId16"/>
    <p:sldId id="450" r:id="rId17"/>
    <p:sldId id="449" r:id="rId18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88" userDrawn="1">
          <p15:clr>
            <a:srgbClr val="A4A3A4"/>
          </p15:clr>
        </p15:guide>
        <p15:guide id="2" pos="3839">
          <p15:clr>
            <a:srgbClr val="A4A3A4"/>
          </p15:clr>
        </p15:guide>
        <p15:guide id="3" orient="horz" pos="2544" userDrawn="1">
          <p15:clr>
            <a:srgbClr val="A4A3A4"/>
          </p15:clr>
        </p15:guide>
        <p15:guide id="4" orient="horz" pos="2376" userDrawn="1">
          <p15:clr>
            <a:srgbClr val="A4A3A4"/>
          </p15:clr>
        </p15:guide>
        <p15:guide id="7" pos="2159" userDrawn="1">
          <p15:clr>
            <a:srgbClr val="A4A3A4"/>
          </p15:clr>
        </p15:guide>
        <p15:guide id="8" pos="2663" userDrawn="1">
          <p15:clr>
            <a:srgbClr val="A4A3A4"/>
          </p15:clr>
        </p15:guide>
        <p15:guide id="9" pos="4631" userDrawn="1">
          <p15:clr>
            <a:srgbClr val="A4A3A4"/>
          </p15:clr>
        </p15:guide>
        <p15:guide id="10" pos="7343" userDrawn="1">
          <p15:clr>
            <a:srgbClr val="A4A3A4"/>
          </p15:clr>
        </p15:guide>
        <p15:guide id="11" orient="horz" pos="4032" userDrawn="1">
          <p15:clr>
            <a:srgbClr val="A4A3A4"/>
          </p15:clr>
        </p15:guide>
        <p15:guide id="12" pos="359" userDrawn="1">
          <p15:clr>
            <a:srgbClr val="A4A3A4"/>
          </p15:clr>
        </p15:guide>
        <p15:guide id="15" orient="horz" pos="1632" userDrawn="1">
          <p15:clr>
            <a:srgbClr val="A4A3A4"/>
          </p15:clr>
        </p15:guide>
        <p15:guide id="18" pos="673" userDrawn="1">
          <p15:clr>
            <a:srgbClr val="A4A3A4"/>
          </p15:clr>
        </p15:guide>
        <p15:guide id="19" orient="horz" pos="469" userDrawn="1">
          <p15:clr>
            <a:srgbClr val="A4A3A4"/>
          </p15:clr>
        </p15:guide>
        <p15:guide id="20" pos="37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ecky Beane" initials="BB" lastIdx="8" clrIdx="6">
    <p:extLst>
      <p:ext uri="{19B8F6BF-5375-455C-9EA6-DF929625EA0E}">
        <p15:presenceInfo xmlns:p15="http://schemas.microsoft.com/office/powerpoint/2012/main" userId="Becky Beane" providerId="None"/>
      </p:ext>
    </p:extLst>
  </p:cmAuthor>
  <p:cmAuthor id="1" name="Steven Lasher" initials="SL" lastIdx="13" clrIdx="0">
    <p:extLst>
      <p:ext uri="{19B8F6BF-5375-455C-9EA6-DF929625EA0E}">
        <p15:presenceInfo xmlns:p15="http://schemas.microsoft.com/office/powerpoint/2012/main" userId="eb532582662b3e48" providerId="Windows Live"/>
      </p:ext>
    </p:extLst>
  </p:cmAuthor>
  <p:cmAuthor id="8" name="Kotila, Andrew (Corporates)" initials="K(" lastIdx="7" clrIdx="7">
    <p:extLst>
      <p:ext uri="{19B8F6BF-5375-455C-9EA6-DF929625EA0E}">
        <p15:presenceInfo xmlns:p15="http://schemas.microsoft.com/office/powerpoint/2012/main" userId="S::andrew.kotila@thomsonreuters.com::b133f5ba-0afb-4659-b11a-c7438f1e49a0" providerId="AD"/>
      </p:ext>
    </p:extLst>
  </p:cmAuthor>
  <p:cmAuthor id="2" name="Dave Schafer" initials="DS" lastIdx="44" clrIdx="1">
    <p:extLst>
      <p:ext uri="{19B8F6BF-5375-455C-9EA6-DF929625EA0E}">
        <p15:presenceInfo xmlns:p15="http://schemas.microsoft.com/office/powerpoint/2012/main" userId="ef4addb02349a4ab" providerId="Windows Live"/>
      </p:ext>
    </p:extLst>
  </p:cmAuthor>
  <p:cmAuthor id="3" name="Allison Lennon" initials="AL" lastIdx="1" clrIdx="2">
    <p:extLst>
      <p:ext uri="{19B8F6BF-5375-455C-9EA6-DF929625EA0E}">
        <p15:presenceInfo xmlns:p15="http://schemas.microsoft.com/office/powerpoint/2012/main" userId="Allison Lennon" providerId="None"/>
      </p:ext>
    </p:extLst>
  </p:cmAuthor>
  <p:cmAuthor id="4" name="Parker, Dee (TR Marketing)" initials="PD(M" lastIdx="44" clrIdx="3">
    <p:extLst>
      <p:ext uri="{19B8F6BF-5375-455C-9EA6-DF929625EA0E}">
        <p15:presenceInfo xmlns:p15="http://schemas.microsoft.com/office/powerpoint/2012/main" userId="S::Dee.Parker@thomsonreuters.com::0819ea4c-af54-4be1-9750-83a403a5906a" providerId="AD"/>
      </p:ext>
    </p:extLst>
  </p:cmAuthor>
  <p:cmAuthor id="5" name="Hearn, Brad (Corporates)" initials="H(" lastIdx="41" clrIdx="4">
    <p:extLst>
      <p:ext uri="{19B8F6BF-5375-455C-9EA6-DF929625EA0E}">
        <p15:presenceInfo xmlns:p15="http://schemas.microsoft.com/office/powerpoint/2012/main" userId="S::brad.hearn@thomsonreuters.com::d1a91ce3-a379-40c7-b29c-00824949ac5d" providerId="AD"/>
      </p:ext>
    </p:extLst>
  </p:cmAuthor>
  <p:cmAuthor id="6" name="Sean Dineen" initials="SD" lastIdx="8" clrIdx="5">
    <p:extLst>
      <p:ext uri="{19B8F6BF-5375-455C-9EA6-DF929625EA0E}">
        <p15:presenceInfo xmlns:p15="http://schemas.microsoft.com/office/powerpoint/2012/main" userId="S::Sean@dialoggroup.com::2ee4e7c5-c81b-4ef5-b2ba-2a47599838c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E6C"/>
    <a:srgbClr val="A31931"/>
    <a:srgbClr val="006392"/>
    <a:srgbClr val="71A2E4"/>
    <a:srgbClr val="73A6E8"/>
    <a:srgbClr val="70A1E3"/>
    <a:srgbClr val="0177E2"/>
    <a:srgbClr val="CDD058"/>
    <a:srgbClr val="000000"/>
    <a:srgbClr val="77A2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5022B3-7390-D14F-AD16-2391808B7E2F}" v="215" dt="2021-03-25T21:39:22.3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45"/>
    <p:restoredTop sz="49184"/>
  </p:normalViewPr>
  <p:slideViewPr>
    <p:cSldViewPr snapToGrid="0" snapToObjects="1">
      <p:cViewPr varScale="1">
        <p:scale>
          <a:sx n="55" d="100"/>
          <a:sy n="55" d="100"/>
        </p:scale>
        <p:origin x="3408" y="184"/>
      </p:cViewPr>
      <p:guideLst>
        <p:guide orient="horz" pos="2688"/>
        <p:guide pos="3839"/>
        <p:guide orient="horz" pos="2544"/>
        <p:guide orient="horz" pos="2376"/>
        <p:guide pos="2159"/>
        <p:guide pos="2663"/>
        <p:guide pos="4631"/>
        <p:guide pos="7343"/>
        <p:guide orient="horz" pos="4032"/>
        <p:guide pos="359"/>
        <p:guide orient="horz" pos="1632"/>
        <p:guide pos="673"/>
        <p:guide orient="horz" pos="469"/>
        <p:guide pos="37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rker, Dee (TR Marketing)" userId="0819ea4c-af54-4be1-9750-83a403a5906a" providerId="ADAL" clId="{542FB4BF-C18D-4929-BA9F-884D0A8C8E55}"/>
    <pc:docChg chg="custSel modSld">
      <pc:chgData name="Parker, Dee (TR Marketing)" userId="0819ea4c-af54-4be1-9750-83a403a5906a" providerId="ADAL" clId="{542FB4BF-C18D-4929-BA9F-884D0A8C8E55}" dt="2021-03-22T15:51:42.258" v="350" actId="1589"/>
      <pc:docMkLst>
        <pc:docMk/>
      </pc:docMkLst>
      <pc:sldChg chg="addSp modSp mod addCm">
        <pc:chgData name="Parker, Dee (TR Marketing)" userId="0819ea4c-af54-4be1-9750-83a403a5906a" providerId="ADAL" clId="{542FB4BF-C18D-4929-BA9F-884D0A8C8E55}" dt="2021-03-22T15:51:42.258" v="350" actId="1589"/>
        <pc:sldMkLst>
          <pc:docMk/>
          <pc:sldMk cId="1524432881" sldId="451"/>
        </pc:sldMkLst>
        <pc:spChg chg="add mod">
          <ac:chgData name="Parker, Dee (TR Marketing)" userId="0819ea4c-af54-4be1-9750-83a403a5906a" providerId="ADAL" clId="{542FB4BF-C18D-4929-BA9F-884D0A8C8E55}" dt="2021-03-22T15:50:45.085" v="349" actId="404"/>
          <ac:spMkLst>
            <pc:docMk/>
            <pc:sldMk cId="1524432881" sldId="451"/>
            <ac:spMk id="10" creationId="{62E936E9-7198-4723-B3C0-CA497686B4A8}"/>
          </ac:spMkLst>
        </pc:spChg>
      </pc:sldChg>
    </pc:docChg>
  </pc:docChgLst>
  <pc:docChgLst>
    <pc:chgData name="Frank, Michael" userId="f2e0f03b-548f-4e79-a134-2586128f1bc3" providerId="ADAL" clId="{AB5022B3-7390-D14F-AD16-2391808B7E2F}"/>
    <pc:docChg chg="undo redo custSel addSld delSld modSld sldOrd delSection modSection">
      <pc:chgData name="Frank, Michael" userId="f2e0f03b-548f-4e79-a134-2586128f1bc3" providerId="ADAL" clId="{AB5022B3-7390-D14F-AD16-2391808B7E2F}" dt="2021-03-25T21:40:12.339" v="2009" actId="732"/>
      <pc:docMkLst>
        <pc:docMk/>
      </pc:docMkLst>
      <pc:sldChg chg="addSp delSp modSp mod modTransition modAnim">
        <pc:chgData name="Frank, Michael" userId="f2e0f03b-548f-4e79-a134-2586128f1bc3" providerId="ADAL" clId="{AB5022B3-7390-D14F-AD16-2391808B7E2F}" dt="2021-03-24T14:02:15.345" v="1313"/>
        <pc:sldMkLst>
          <pc:docMk/>
          <pc:sldMk cId="489733381" sldId="261"/>
        </pc:sldMkLst>
        <pc:spChg chg="mod">
          <ac:chgData name="Frank, Michael" userId="f2e0f03b-548f-4e79-a134-2586128f1bc3" providerId="ADAL" clId="{AB5022B3-7390-D14F-AD16-2391808B7E2F}" dt="2021-03-24T00:14:23.426" v="889" actId="1035"/>
          <ac:spMkLst>
            <pc:docMk/>
            <pc:sldMk cId="489733381" sldId="261"/>
            <ac:spMk id="11" creationId="{F1A317A2-3931-4F27-A196-3DF15687A5BE}"/>
          </ac:spMkLst>
        </pc:spChg>
        <pc:spChg chg="mod">
          <ac:chgData name="Frank, Michael" userId="f2e0f03b-548f-4e79-a134-2586128f1bc3" providerId="ADAL" clId="{AB5022B3-7390-D14F-AD16-2391808B7E2F}" dt="2021-03-24T00:14:23.426" v="889" actId="1035"/>
          <ac:spMkLst>
            <pc:docMk/>
            <pc:sldMk cId="489733381" sldId="261"/>
            <ac:spMk id="14" creationId="{C8F55602-EBD9-4F36-9D11-A97E4E680F4E}"/>
          </ac:spMkLst>
        </pc:spChg>
        <pc:spChg chg="mod">
          <ac:chgData name="Frank, Michael" userId="f2e0f03b-548f-4e79-a134-2586128f1bc3" providerId="ADAL" clId="{AB5022B3-7390-D14F-AD16-2391808B7E2F}" dt="2021-03-24T00:14:23.426" v="889" actId="1035"/>
          <ac:spMkLst>
            <pc:docMk/>
            <pc:sldMk cId="489733381" sldId="261"/>
            <ac:spMk id="15" creationId="{BB017F20-0A39-49B6-A0A4-599A8885A873}"/>
          </ac:spMkLst>
        </pc:spChg>
        <pc:spChg chg="add mod">
          <ac:chgData name="Frank, Michael" userId="f2e0f03b-548f-4e79-a134-2586128f1bc3" providerId="ADAL" clId="{AB5022B3-7390-D14F-AD16-2391808B7E2F}" dt="2021-03-23T21:05:46.871" v="368" actId="207"/>
          <ac:spMkLst>
            <pc:docMk/>
            <pc:sldMk cId="489733381" sldId="261"/>
            <ac:spMk id="16" creationId="{BBAEF007-64E2-8044-9177-F2AEC711BC11}"/>
          </ac:spMkLst>
        </pc:spChg>
        <pc:spChg chg="add mod">
          <ac:chgData name="Frank, Michael" userId="f2e0f03b-548f-4e79-a134-2586128f1bc3" providerId="ADAL" clId="{AB5022B3-7390-D14F-AD16-2391808B7E2F}" dt="2021-03-24T14:02:15.345" v="1313"/>
          <ac:spMkLst>
            <pc:docMk/>
            <pc:sldMk cId="489733381" sldId="261"/>
            <ac:spMk id="18" creationId="{4E11A088-378C-A24E-8777-700056D5AA31}"/>
          </ac:spMkLst>
        </pc:spChg>
        <pc:grpChg chg="add mod">
          <ac:chgData name="Frank, Michael" userId="f2e0f03b-548f-4e79-a134-2586128f1bc3" providerId="ADAL" clId="{AB5022B3-7390-D14F-AD16-2391808B7E2F}" dt="2021-03-23T22:19:23.058" v="540" actId="1035"/>
          <ac:grpSpMkLst>
            <pc:docMk/>
            <pc:sldMk cId="489733381" sldId="261"/>
            <ac:grpSpMk id="2" creationId="{6423EABB-EE08-5D4A-9440-CAD5EC895E3B}"/>
          </ac:grpSpMkLst>
        </pc:grpChg>
        <pc:grpChg chg="add">
          <ac:chgData name="Frank, Michael" userId="f2e0f03b-548f-4e79-a134-2586128f1bc3" providerId="ADAL" clId="{AB5022B3-7390-D14F-AD16-2391808B7E2F}" dt="2021-03-23T22:19:00.218" v="537" actId="164"/>
          <ac:grpSpMkLst>
            <pc:docMk/>
            <pc:sldMk cId="489733381" sldId="261"/>
            <ac:grpSpMk id="4" creationId="{56CE3C7F-3FBD-8D4F-9A69-46A3EE3C3271}"/>
          </ac:grpSpMkLst>
        </pc:grpChg>
        <pc:grpChg chg="add">
          <ac:chgData name="Frank, Michael" userId="f2e0f03b-548f-4e79-a134-2586128f1bc3" providerId="ADAL" clId="{AB5022B3-7390-D14F-AD16-2391808B7E2F}" dt="2021-03-23T22:19:18.726" v="538" actId="164"/>
          <ac:grpSpMkLst>
            <pc:docMk/>
            <pc:sldMk cId="489733381" sldId="261"/>
            <ac:grpSpMk id="5" creationId="{EA650439-DF8C-1843-8E69-7B70D778408C}"/>
          </ac:grpSpMkLst>
        </pc:grpChg>
        <pc:picChg chg="add mod modCrop">
          <ac:chgData name="Frank, Michael" userId="f2e0f03b-548f-4e79-a134-2586128f1bc3" providerId="ADAL" clId="{AB5022B3-7390-D14F-AD16-2391808B7E2F}" dt="2021-03-23T21:05:01.915" v="310" actId="167"/>
          <ac:picMkLst>
            <pc:docMk/>
            <pc:sldMk cId="489733381" sldId="261"/>
            <ac:picMk id="3" creationId="{B2F16F0F-B531-C042-9A4A-8DE4A9665F9E}"/>
          </ac:picMkLst>
        </pc:picChg>
        <pc:picChg chg="del">
          <ac:chgData name="Frank, Michael" userId="f2e0f03b-548f-4e79-a134-2586128f1bc3" providerId="ADAL" clId="{AB5022B3-7390-D14F-AD16-2391808B7E2F}" dt="2021-03-23T21:04:25.612" v="298" actId="478"/>
          <ac:picMkLst>
            <pc:docMk/>
            <pc:sldMk cId="489733381" sldId="261"/>
            <ac:picMk id="5" creationId="{2F134ED7-A79B-F045-BF6F-39C24E4796C6}"/>
          </ac:picMkLst>
        </pc:picChg>
      </pc:sldChg>
      <pc:sldChg chg="addSp delSp modSp mod modTransition modNotesTx">
        <pc:chgData name="Frank, Michael" userId="f2e0f03b-548f-4e79-a134-2586128f1bc3" providerId="ADAL" clId="{AB5022B3-7390-D14F-AD16-2391808B7E2F}" dt="2021-03-25T21:40:12.339" v="2009" actId="732"/>
        <pc:sldMkLst>
          <pc:docMk/>
          <pc:sldMk cId="921634996" sldId="266"/>
        </pc:sldMkLst>
        <pc:spChg chg="mod">
          <ac:chgData name="Frank, Michael" userId="f2e0f03b-548f-4e79-a134-2586128f1bc3" providerId="ADAL" clId="{AB5022B3-7390-D14F-AD16-2391808B7E2F}" dt="2021-03-23T23:51:47.467" v="769" actId="1076"/>
          <ac:spMkLst>
            <pc:docMk/>
            <pc:sldMk cId="921634996" sldId="266"/>
            <ac:spMk id="4" creationId="{201F7D27-0532-483D-98CA-0343FADF6858}"/>
          </ac:spMkLst>
        </pc:spChg>
        <pc:spChg chg="mod">
          <ac:chgData name="Frank, Michael" userId="f2e0f03b-548f-4e79-a134-2586128f1bc3" providerId="ADAL" clId="{AB5022B3-7390-D14F-AD16-2391808B7E2F}" dt="2021-03-24T11:58:36.942" v="1232" actId="14100"/>
          <ac:spMkLst>
            <pc:docMk/>
            <pc:sldMk cId="921634996" sldId="266"/>
            <ac:spMk id="5" creationId="{23FFC13E-95CD-40CF-9066-F35BAC44865F}"/>
          </ac:spMkLst>
        </pc:spChg>
        <pc:spChg chg="mod">
          <ac:chgData name="Frank, Michael" userId="f2e0f03b-548f-4e79-a134-2586128f1bc3" providerId="ADAL" clId="{AB5022B3-7390-D14F-AD16-2391808B7E2F}" dt="2021-03-23T23:51:47.467" v="769" actId="1076"/>
          <ac:spMkLst>
            <pc:docMk/>
            <pc:sldMk cId="921634996" sldId="266"/>
            <ac:spMk id="6" creationId="{BE4D3C5E-D1DD-4105-95D9-79E618D05276}"/>
          </ac:spMkLst>
        </pc:spChg>
        <pc:spChg chg="mod">
          <ac:chgData name="Frank, Michael" userId="f2e0f03b-548f-4e79-a134-2586128f1bc3" providerId="ADAL" clId="{AB5022B3-7390-D14F-AD16-2391808B7E2F}" dt="2021-03-23T23:51:47.467" v="769" actId="1076"/>
          <ac:spMkLst>
            <pc:docMk/>
            <pc:sldMk cId="921634996" sldId="266"/>
            <ac:spMk id="7" creationId="{162F04E9-88E0-468A-8E64-9209AC542D63}"/>
          </ac:spMkLst>
        </pc:spChg>
        <pc:spChg chg="mod">
          <ac:chgData name="Frank, Michael" userId="f2e0f03b-548f-4e79-a134-2586128f1bc3" providerId="ADAL" clId="{AB5022B3-7390-D14F-AD16-2391808B7E2F}" dt="2021-03-23T23:51:47.467" v="769" actId="1076"/>
          <ac:spMkLst>
            <pc:docMk/>
            <pc:sldMk cId="921634996" sldId="266"/>
            <ac:spMk id="8" creationId="{75D15AF2-47FF-4625-8C9A-E6F34FD1A291}"/>
          </ac:spMkLst>
        </pc:spChg>
        <pc:spChg chg="mod">
          <ac:chgData name="Frank, Michael" userId="f2e0f03b-548f-4e79-a134-2586128f1bc3" providerId="ADAL" clId="{AB5022B3-7390-D14F-AD16-2391808B7E2F}" dt="2021-03-23T23:51:47.467" v="769" actId="1076"/>
          <ac:spMkLst>
            <pc:docMk/>
            <pc:sldMk cId="921634996" sldId="266"/>
            <ac:spMk id="9" creationId="{F8E45E11-D99E-4CE9-B804-556F478AF3A2}"/>
          </ac:spMkLst>
        </pc:spChg>
        <pc:spChg chg="add del mod">
          <ac:chgData name="Frank, Michael" userId="f2e0f03b-548f-4e79-a134-2586128f1bc3" providerId="ADAL" clId="{AB5022B3-7390-D14F-AD16-2391808B7E2F}" dt="2021-03-23T21:34:57.020" v="505" actId="478"/>
          <ac:spMkLst>
            <pc:docMk/>
            <pc:sldMk cId="921634996" sldId="266"/>
            <ac:spMk id="10" creationId="{C22B3982-7BCC-5041-92F4-B6698CA92FD0}"/>
          </ac:spMkLst>
        </pc:spChg>
        <pc:spChg chg="add mod">
          <ac:chgData name="Frank, Michael" userId="f2e0f03b-548f-4e79-a134-2586128f1bc3" providerId="ADAL" clId="{AB5022B3-7390-D14F-AD16-2391808B7E2F}" dt="2021-03-24T14:02:19.825" v="1315"/>
          <ac:spMkLst>
            <pc:docMk/>
            <pc:sldMk cId="921634996" sldId="266"/>
            <ac:spMk id="12" creationId="{685B89F8-9665-5542-A56D-8B016813CF5E}"/>
          </ac:spMkLst>
        </pc:spChg>
        <pc:spChg chg="mod">
          <ac:chgData name="Frank, Michael" userId="f2e0f03b-548f-4e79-a134-2586128f1bc3" providerId="ADAL" clId="{AB5022B3-7390-D14F-AD16-2391808B7E2F}" dt="2021-03-24T11:10:21.858" v="1050" actId="14100"/>
          <ac:spMkLst>
            <pc:docMk/>
            <pc:sldMk cId="921634996" sldId="266"/>
            <ac:spMk id="15" creationId="{4F75C890-95D9-854C-B911-A38997D2090E}"/>
          </ac:spMkLst>
        </pc:spChg>
        <pc:picChg chg="add mod">
          <ac:chgData name="Frank, Michael" userId="f2e0f03b-548f-4e79-a134-2586128f1bc3" providerId="ADAL" clId="{AB5022B3-7390-D14F-AD16-2391808B7E2F}" dt="2021-03-23T23:52:14.993" v="770"/>
          <ac:picMkLst>
            <pc:docMk/>
            <pc:sldMk cId="921634996" sldId="266"/>
            <ac:picMk id="10" creationId="{7826E819-2950-0A4C-BF45-EBE8EBD1B8FD}"/>
          </ac:picMkLst>
        </pc:picChg>
        <pc:picChg chg="add mod">
          <ac:chgData name="Frank, Michael" userId="f2e0f03b-548f-4e79-a134-2586128f1bc3" providerId="ADAL" clId="{AB5022B3-7390-D14F-AD16-2391808B7E2F}" dt="2021-03-23T23:52:14.993" v="770"/>
          <ac:picMkLst>
            <pc:docMk/>
            <pc:sldMk cId="921634996" sldId="266"/>
            <ac:picMk id="11" creationId="{C5D1EFAC-DD52-9648-805B-E918FE78BE23}"/>
          </ac:picMkLst>
        </pc:picChg>
        <pc:picChg chg="mod modCrop">
          <ac:chgData name="Frank, Michael" userId="f2e0f03b-548f-4e79-a134-2586128f1bc3" providerId="ADAL" clId="{AB5022B3-7390-D14F-AD16-2391808B7E2F}" dt="2021-03-25T21:40:12.339" v="2009" actId="732"/>
          <ac:picMkLst>
            <pc:docMk/>
            <pc:sldMk cId="921634996" sldId="266"/>
            <ac:picMk id="14" creationId="{C4BF4EE5-E250-214C-99B6-677FEE6242DF}"/>
          </ac:picMkLst>
        </pc:picChg>
      </pc:sldChg>
      <pc:sldChg chg="addSp delSp modSp mod modTransition">
        <pc:chgData name="Frank, Michael" userId="f2e0f03b-548f-4e79-a134-2586128f1bc3" providerId="ADAL" clId="{AB5022B3-7390-D14F-AD16-2391808B7E2F}" dt="2021-03-24T12:03:54.753" v="1253"/>
        <pc:sldMkLst>
          <pc:docMk/>
          <pc:sldMk cId="4004079171" sldId="322"/>
        </pc:sldMkLst>
        <pc:spChg chg="add mod">
          <ac:chgData name="Frank, Michael" userId="f2e0f03b-548f-4e79-a134-2586128f1bc3" providerId="ADAL" clId="{AB5022B3-7390-D14F-AD16-2391808B7E2F}" dt="2021-03-24T12:00:59.203" v="1236"/>
          <ac:spMkLst>
            <pc:docMk/>
            <pc:sldMk cId="4004079171" sldId="322"/>
            <ac:spMk id="2" creationId="{DF7DF6DE-7FD6-964F-9AF1-BDAF89CA2378}"/>
          </ac:spMkLst>
        </pc:spChg>
        <pc:spChg chg="add mod">
          <ac:chgData name="Frank, Michael" userId="f2e0f03b-548f-4e79-a134-2586128f1bc3" providerId="ADAL" clId="{AB5022B3-7390-D14F-AD16-2391808B7E2F}" dt="2021-03-24T12:01:44.794" v="1240"/>
          <ac:spMkLst>
            <pc:docMk/>
            <pc:sldMk cId="4004079171" sldId="322"/>
            <ac:spMk id="5" creationId="{3DC2B4F3-44B1-5F47-B9C2-7F8AAB378A55}"/>
          </ac:spMkLst>
        </pc:spChg>
        <pc:spChg chg="mod">
          <ac:chgData name="Frank, Michael" userId="f2e0f03b-548f-4e79-a134-2586128f1bc3" providerId="ADAL" clId="{AB5022B3-7390-D14F-AD16-2391808B7E2F}" dt="2021-03-23T19:32:39.107" v="162" actId="1038"/>
          <ac:spMkLst>
            <pc:docMk/>
            <pc:sldMk cId="4004079171" sldId="322"/>
            <ac:spMk id="11" creationId="{0366EAC0-EDAE-DA45-9E63-634867A5504F}"/>
          </ac:spMkLst>
        </pc:spChg>
        <pc:spChg chg="mod">
          <ac:chgData name="Frank, Michael" userId="f2e0f03b-548f-4e79-a134-2586128f1bc3" providerId="ADAL" clId="{AB5022B3-7390-D14F-AD16-2391808B7E2F}" dt="2021-03-23T19:32:49.289" v="163" actId="20577"/>
          <ac:spMkLst>
            <pc:docMk/>
            <pc:sldMk cId="4004079171" sldId="322"/>
            <ac:spMk id="16" creationId="{CA013DC7-B593-644F-A0B8-F72B7735FB58}"/>
          </ac:spMkLst>
        </pc:spChg>
        <pc:spChg chg="add mod">
          <ac:chgData name="Frank, Michael" userId="f2e0f03b-548f-4e79-a134-2586128f1bc3" providerId="ADAL" clId="{AB5022B3-7390-D14F-AD16-2391808B7E2F}" dt="2021-03-23T22:15:17.861" v="523" actId="167"/>
          <ac:spMkLst>
            <pc:docMk/>
            <pc:sldMk cId="4004079171" sldId="322"/>
            <ac:spMk id="17" creationId="{04BBE2B2-BDCB-FA41-9B8A-C413EACF519C}"/>
          </ac:spMkLst>
        </pc:spChg>
        <pc:spChg chg="add mod">
          <ac:chgData name="Frank, Michael" userId="f2e0f03b-548f-4e79-a134-2586128f1bc3" providerId="ADAL" clId="{AB5022B3-7390-D14F-AD16-2391808B7E2F}" dt="2021-03-24T12:02:23.679" v="1244"/>
          <ac:spMkLst>
            <pc:docMk/>
            <pc:sldMk cId="4004079171" sldId="322"/>
            <ac:spMk id="19" creationId="{FC899CB2-FA61-6441-9DF9-C21293884E46}"/>
          </ac:spMkLst>
        </pc:spChg>
        <pc:spChg chg="add mod">
          <ac:chgData name="Frank, Michael" userId="f2e0f03b-548f-4e79-a134-2586128f1bc3" providerId="ADAL" clId="{AB5022B3-7390-D14F-AD16-2391808B7E2F}" dt="2021-03-24T12:03:03.496" v="1247"/>
          <ac:spMkLst>
            <pc:docMk/>
            <pc:sldMk cId="4004079171" sldId="322"/>
            <ac:spMk id="20" creationId="{7EBBFB34-D5F3-8D49-A921-36630F8B0424}"/>
          </ac:spMkLst>
        </pc:spChg>
        <pc:spChg chg="add mod">
          <ac:chgData name="Frank, Michael" userId="f2e0f03b-548f-4e79-a134-2586128f1bc3" providerId="ADAL" clId="{AB5022B3-7390-D14F-AD16-2391808B7E2F}" dt="2021-03-24T12:03:28.162" v="1250"/>
          <ac:spMkLst>
            <pc:docMk/>
            <pc:sldMk cId="4004079171" sldId="322"/>
            <ac:spMk id="21" creationId="{5E4328D5-0082-A643-A5A8-1980378872A2}"/>
          </ac:spMkLst>
        </pc:spChg>
        <pc:spChg chg="add mod">
          <ac:chgData name="Frank, Michael" userId="f2e0f03b-548f-4e79-a134-2586128f1bc3" providerId="ADAL" clId="{AB5022B3-7390-D14F-AD16-2391808B7E2F}" dt="2021-03-24T12:03:54.753" v="1253"/>
          <ac:spMkLst>
            <pc:docMk/>
            <pc:sldMk cId="4004079171" sldId="322"/>
            <ac:spMk id="22" creationId="{70749A77-F3BB-594A-9649-22264E202C9E}"/>
          </ac:spMkLst>
        </pc:spChg>
        <pc:picChg chg="del">
          <ac:chgData name="Frank, Michael" userId="f2e0f03b-548f-4e79-a134-2586128f1bc3" providerId="ADAL" clId="{AB5022B3-7390-D14F-AD16-2391808B7E2F}" dt="2021-03-23T19:33:01.414" v="164" actId="478"/>
          <ac:picMkLst>
            <pc:docMk/>
            <pc:sldMk cId="4004079171" sldId="322"/>
            <ac:picMk id="9" creationId="{F94B484F-5DC0-BA4B-9C18-A0AEDB46EB6F}"/>
          </ac:picMkLst>
        </pc:picChg>
        <pc:picChg chg="add del mod">
          <ac:chgData name="Frank, Michael" userId="f2e0f03b-548f-4e79-a134-2586128f1bc3" providerId="ADAL" clId="{AB5022B3-7390-D14F-AD16-2391808B7E2F}" dt="2021-03-23T21:31:25.564" v="484" actId="478"/>
          <ac:picMkLst>
            <pc:docMk/>
            <pc:sldMk cId="4004079171" sldId="322"/>
            <ac:picMk id="17" creationId="{2F8CA2AA-E8DA-2C46-BC6C-11B3A952EF06}"/>
          </ac:picMkLst>
        </pc:picChg>
        <pc:picChg chg="add mod">
          <ac:chgData name="Frank, Michael" userId="f2e0f03b-548f-4e79-a134-2586128f1bc3" providerId="ADAL" clId="{AB5022B3-7390-D14F-AD16-2391808B7E2F}" dt="2021-03-23T22:27:58.759" v="546" actId="1076"/>
          <ac:picMkLst>
            <pc:docMk/>
            <pc:sldMk cId="4004079171" sldId="322"/>
            <ac:picMk id="18" creationId="{57CD2CD3-03B6-8142-9F21-7F4594D7EAC1}"/>
          </ac:picMkLst>
        </pc:picChg>
      </pc:sldChg>
      <pc:sldChg chg="addSp delSp modSp mod modTransition setBg modAnim delCm modNotesTx">
        <pc:chgData name="Frank, Michael" userId="f2e0f03b-548f-4e79-a134-2586128f1bc3" providerId="ADAL" clId="{AB5022B3-7390-D14F-AD16-2391808B7E2F}" dt="2021-03-25T14:24:53.208" v="1628" actId="164"/>
        <pc:sldMkLst>
          <pc:docMk/>
          <pc:sldMk cId="140730197" sldId="439"/>
        </pc:sldMkLst>
        <pc:spChg chg="add mod">
          <ac:chgData name="Frank, Michael" userId="f2e0f03b-548f-4e79-a134-2586128f1bc3" providerId="ADAL" clId="{AB5022B3-7390-D14F-AD16-2391808B7E2F}" dt="2021-03-25T14:23:24.107" v="1614" actId="1038"/>
          <ac:spMkLst>
            <pc:docMk/>
            <pc:sldMk cId="140730197" sldId="439"/>
            <ac:spMk id="7" creationId="{C2FDC24A-DD99-0142-ACEA-0F4FAA786763}"/>
          </ac:spMkLst>
        </pc:spChg>
        <pc:spChg chg="add del mod">
          <ac:chgData name="Frank, Michael" userId="f2e0f03b-548f-4e79-a134-2586128f1bc3" providerId="ADAL" clId="{AB5022B3-7390-D14F-AD16-2391808B7E2F}" dt="2021-03-24T11:16:47.850" v="1080" actId="478"/>
          <ac:spMkLst>
            <pc:docMk/>
            <pc:sldMk cId="140730197" sldId="439"/>
            <ac:spMk id="13" creationId="{F57C9993-309D-8F4D-B289-076D2533C44C}"/>
          </ac:spMkLst>
        </pc:spChg>
        <pc:spChg chg="add del mod">
          <ac:chgData name="Frank, Michael" userId="f2e0f03b-548f-4e79-a134-2586128f1bc3" providerId="ADAL" clId="{AB5022B3-7390-D14F-AD16-2391808B7E2F}" dt="2021-03-24T11:16:47.850" v="1080" actId="478"/>
          <ac:spMkLst>
            <pc:docMk/>
            <pc:sldMk cId="140730197" sldId="439"/>
            <ac:spMk id="14" creationId="{5BCF4261-782F-EF4F-B19C-0C17E2723C93}"/>
          </ac:spMkLst>
        </pc:spChg>
        <pc:spChg chg="add mod">
          <ac:chgData name="Frank, Michael" userId="f2e0f03b-548f-4e79-a134-2586128f1bc3" providerId="ADAL" clId="{AB5022B3-7390-D14F-AD16-2391808B7E2F}" dt="2021-03-24T11:55:33.072" v="1221" actId="1076"/>
          <ac:spMkLst>
            <pc:docMk/>
            <pc:sldMk cId="140730197" sldId="439"/>
            <ac:spMk id="15" creationId="{321022A9-5567-6342-9BD6-D42391D76436}"/>
          </ac:spMkLst>
        </pc:spChg>
        <pc:spChg chg="mod">
          <ac:chgData name="Frank, Michael" userId="f2e0f03b-548f-4e79-a134-2586128f1bc3" providerId="ADAL" clId="{AB5022B3-7390-D14F-AD16-2391808B7E2F}" dt="2021-03-25T14:18:07.208" v="1582" actId="207"/>
          <ac:spMkLst>
            <pc:docMk/>
            <pc:sldMk cId="140730197" sldId="439"/>
            <ac:spMk id="17" creationId="{CB4AAAA8-E273-4042-AEDB-50ACED6C0F73}"/>
          </ac:spMkLst>
        </pc:spChg>
        <pc:spChg chg="add mod">
          <ac:chgData name="Frank, Michael" userId="f2e0f03b-548f-4e79-a134-2586128f1bc3" providerId="ADAL" clId="{AB5022B3-7390-D14F-AD16-2391808B7E2F}" dt="2021-03-24T11:55:33.072" v="1221" actId="1076"/>
          <ac:spMkLst>
            <pc:docMk/>
            <pc:sldMk cId="140730197" sldId="439"/>
            <ac:spMk id="26" creationId="{C068F749-A51E-8249-8FB6-2A39761DFF5C}"/>
          </ac:spMkLst>
        </pc:spChg>
        <pc:spChg chg="add mod">
          <ac:chgData name="Frank, Michael" userId="f2e0f03b-548f-4e79-a134-2586128f1bc3" providerId="ADAL" clId="{AB5022B3-7390-D14F-AD16-2391808B7E2F}" dt="2021-03-24T14:01:58.144" v="1307"/>
          <ac:spMkLst>
            <pc:docMk/>
            <pc:sldMk cId="140730197" sldId="439"/>
            <ac:spMk id="27" creationId="{97814AE7-8262-C44F-A7B0-0F67CE21C154}"/>
          </ac:spMkLst>
        </pc:spChg>
        <pc:spChg chg="add mod">
          <ac:chgData name="Frank, Michael" userId="f2e0f03b-548f-4e79-a134-2586128f1bc3" providerId="ADAL" clId="{AB5022B3-7390-D14F-AD16-2391808B7E2F}" dt="2021-03-25T14:23:40.285" v="1618" actId="14100"/>
          <ac:spMkLst>
            <pc:docMk/>
            <pc:sldMk cId="140730197" sldId="439"/>
            <ac:spMk id="28" creationId="{CF4BCCF0-E5F2-BF41-90A8-F9562C1542E8}"/>
          </ac:spMkLst>
        </pc:spChg>
        <pc:spChg chg="add del mod">
          <ac:chgData name="Frank, Michael" userId="f2e0f03b-548f-4e79-a134-2586128f1bc3" providerId="ADAL" clId="{AB5022B3-7390-D14F-AD16-2391808B7E2F}" dt="2021-03-25T14:23:50.616" v="1619" actId="478"/>
          <ac:spMkLst>
            <pc:docMk/>
            <pc:sldMk cId="140730197" sldId="439"/>
            <ac:spMk id="29" creationId="{12E6AE90-ECBE-9749-9546-A5999B68650C}"/>
          </ac:spMkLst>
        </pc:spChg>
        <pc:spChg chg="add mod">
          <ac:chgData name="Frank, Michael" userId="f2e0f03b-548f-4e79-a134-2586128f1bc3" providerId="ADAL" clId="{AB5022B3-7390-D14F-AD16-2391808B7E2F}" dt="2021-03-25T14:24:02.672" v="1627" actId="1038"/>
          <ac:spMkLst>
            <pc:docMk/>
            <pc:sldMk cId="140730197" sldId="439"/>
            <ac:spMk id="30" creationId="{4EE88AE3-6E15-074F-A605-A2E51C94B1CE}"/>
          </ac:spMkLst>
        </pc:spChg>
        <pc:grpChg chg="add">
          <ac:chgData name="Frank, Michael" userId="f2e0f03b-548f-4e79-a134-2586128f1bc3" providerId="ADAL" clId="{AB5022B3-7390-D14F-AD16-2391808B7E2F}" dt="2021-03-25T14:24:53.208" v="1628" actId="164"/>
          <ac:grpSpMkLst>
            <pc:docMk/>
            <pc:sldMk cId="140730197" sldId="439"/>
            <ac:grpSpMk id="8" creationId="{C04E4790-9108-AA48-857D-1888AE9860D9}"/>
          </ac:grpSpMkLst>
        </pc:grpChg>
        <pc:grpChg chg="mod">
          <ac:chgData name="Frank, Michael" userId="f2e0f03b-548f-4e79-a134-2586128f1bc3" providerId="ADAL" clId="{AB5022B3-7390-D14F-AD16-2391808B7E2F}" dt="2021-03-23T22:16:19.683" v="529" actId="1036"/>
          <ac:grpSpMkLst>
            <pc:docMk/>
            <pc:sldMk cId="140730197" sldId="439"/>
            <ac:grpSpMk id="16" creationId="{39AF5AF3-0832-4E4D-8A60-31F751C941E7}"/>
          </ac:grpSpMkLst>
        </pc:grpChg>
        <pc:picChg chg="add mod modCrop">
          <ac:chgData name="Frank, Michael" userId="f2e0f03b-548f-4e79-a134-2586128f1bc3" providerId="ADAL" clId="{AB5022B3-7390-D14F-AD16-2391808B7E2F}" dt="2021-03-23T19:28:14.092" v="21" actId="18131"/>
          <ac:picMkLst>
            <pc:docMk/>
            <pc:sldMk cId="140730197" sldId="439"/>
            <ac:picMk id="3" creationId="{30ACF3C5-F284-2449-A4E1-FE927D13A6EA}"/>
          </ac:picMkLst>
        </pc:picChg>
        <pc:picChg chg="add mod">
          <ac:chgData name="Frank, Michael" userId="f2e0f03b-548f-4e79-a134-2586128f1bc3" providerId="ADAL" clId="{AB5022B3-7390-D14F-AD16-2391808B7E2F}" dt="2021-03-25T14:22:16.517" v="1593" actId="1076"/>
          <ac:picMkLst>
            <pc:docMk/>
            <pc:sldMk cId="140730197" sldId="439"/>
            <ac:picMk id="4" creationId="{6E173E91-FEEE-6D48-BBAE-2ED54485846F}"/>
          </ac:picMkLst>
        </pc:picChg>
        <pc:picChg chg="del">
          <ac:chgData name="Frank, Michael" userId="f2e0f03b-548f-4e79-a134-2586128f1bc3" providerId="ADAL" clId="{AB5022B3-7390-D14F-AD16-2391808B7E2F}" dt="2021-03-23T19:27:15.527" v="11" actId="478"/>
          <ac:picMkLst>
            <pc:docMk/>
            <pc:sldMk cId="140730197" sldId="439"/>
            <ac:picMk id="5" creationId="{5EA96B4B-7C33-E948-821A-EBFF244B185B}"/>
          </ac:picMkLst>
        </pc:picChg>
        <pc:picChg chg="add mod">
          <ac:chgData name="Frank, Michael" userId="f2e0f03b-548f-4e79-a134-2586128f1bc3" providerId="ADAL" clId="{AB5022B3-7390-D14F-AD16-2391808B7E2F}" dt="2021-03-25T14:22:13.716" v="1592" actId="1076"/>
          <ac:picMkLst>
            <pc:docMk/>
            <pc:sldMk cId="140730197" sldId="439"/>
            <ac:picMk id="6" creationId="{C00E550C-ED7E-A04B-A0EA-08E7604B7FF7}"/>
          </ac:picMkLst>
        </pc:picChg>
      </pc:sldChg>
      <pc:sldChg chg="addSp delSp modSp mod modTransition">
        <pc:chgData name="Frank, Michael" userId="f2e0f03b-548f-4e79-a134-2586128f1bc3" providerId="ADAL" clId="{AB5022B3-7390-D14F-AD16-2391808B7E2F}" dt="2021-03-25T15:29:44.381" v="1980" actId="1076"/>
        <pc:sldMkLst>
          <pc:docMk/>
          <pc:sldMk cId="1265834991" sldId="440"/>
        </pc:sldMkLst>
        <pc:spChg chg="add mod">
          <ac:chgData name="Frank, Michael" userId="f2e0f03b-548f-4e79-a134-2586128f1bc3" providerId="ADAL" clId="{AB5022B3-7390-D14F-AD16-2391808B7E2F}" dt="2021-03-24T13:57:42.486" v="1286" actId="14100"/>
          <ac:spMkLst>
            <pc:docMk/>
            <pc:sldMk cId="1265834991" sldId="440"/>
            <ac:spMk id="4" creationId="{879AD55D-6E35-2E42-BAF9-7BBC7F7CE185}"/>
          </ac:spMkLst>
        </pc:spChg>
        <pc:spChg chg="mod">
          <ac:chgData name="Frank, Michael" userId="f2e0f03b-548f-4e79-a134-2586128f1bc3" providerId="ADAL" clId="{AB5022B3-7390-D14F-AD16-2391808B7E2F}" dt="2021-03-25T15:29:44.381" v="1980" actId="1076"/>
          <ac:spMkLst>
            <pc:docMk/>
            <pc:sldMk cId="1265834991" sldId="440"/>
            <ac:spMk id="8" creationId="{4536AA7E-AD73-8D48-9A72-2A373CE612DE}"/>
          </ac:spMkLst>
        </pc:spChg>
        <pc:spChg chg="add mod">
          <ac:chgData name="Frank, Michael" userId="f2e0f03b-548f-4e79-a134-2586128f1bc3" providerId="ADAL" clId="{AB5022B3-7390-D14F-AD16-2391808B7E2F}" dt="2021-03-24T14:02:10.519" v="1311"/>
          <ac:spMkLst>
            <pc:docMk/>
            <pc:sldMk cId="1265834991" sldId="440"/>
            <ac:spMk id="21" creationId="{1A0A9EFD-46E7-5C4E-93D3-3D129D1EC30A}"/>
          </ac:spMkLst>
        </pc:spChg>
        <pc:spChg chg="mod">
          <ac:chgData name="Frank, Michael" userId="f2e0f03b-548f-4e79-a134-2586128f1bc3" providerId="ADAL" clId="{AB5022B3-7390-D14F-AD16-2391808B7E2F}" dt="2021-03-25T15:29:39.927" v="1979" actId="14100"/>
          <ac:spMkLst>
            <pc:docMk/>
            <pc:sldMk cId="1265834991" sldId="440"/>
            <ac:spMk id="27" creationId="{3C67A031-9CDF-C547-A8AC-F21B13B3C6CF}"/>
          </ac:spMkLst>
        </pc:spChg>
        <pc:grpChg chg="mod">
          <ac:chgData name="Frank, Michael" userId="f2e0f03b-548f-4e79-a134-2586128f1bc3" providerId="ADAL" clId="{AB5022B3-7390-D14F-AD16-2391808B7E2F}" dt="2021-03-24T13:57:57.801" v="1302" actId="1038"/>
          <ac:grpSpMkLst>
            <pc:docMk/>
            <pc:sldMk cId="1265834991" sldId="440"/>
            <ac:grpSpMk id="11" creationId="{9E810793-CCFD-4F53-AD22-94355D3ED302}"/>
          </ac:grpSpMkLst>
        </pc:grpChg>
        <pc:picChg chg="add mod modCrop">
          <ac:chgData name="Frank, Michael" userId="f2e0f03b-548f-4e79-a134-2586128f1bc3" providerId="ADAL" clId="{AB5022B3-7390-D14F-AD16-2391808B7E2F}" dt="2021-03-23T21:00:48.180" v="180" actId="167"/>
          <ac:picMkLst>
            <pc:docMk/>
            <pc:sldMk cId="1265834991" sldId="440"/>
            <ac:picMk id="3" creationId="{8726E3BD-BDA2-0241-9211-E56EDF8CCE43}"/>
          </ac:picMkLst>
        </pc:picChg>
        <pc:picChg chg="del">
          <ac:chgData name="Frank, Michael" userId="f2e0f03b-548f-4e79-a134-2586128f1bc3" providerId="ADAL" clId="{AB5022B3-7390-D14F-AD16-2391808B7E2F}" dt="2021-03-23T19:29:55.329" v="43" actId="478"/>
          <ac:picMkLst>
            <pc:docMk/>
            <pc:sldMk cId="1265834991" sldId="440"/>
            <ac:picMk id="5" creationId="{6F9E30A9-3296-E641-8CDB-18F9107AB7FC}"/>
          </ac:picMkLst>
        </pc:picChg>
      </pc:sldChg>
      <pc:sldChg chg="addSp delSp modSp mod modTransition">
        <pc:chgData name="Frank, Michael" userId="f2e0f03b-548f-4e79-a134-2586128f1bc3" providerId="ADAL" clId="{AB5022B3-7390-D14F-AD16-2391808B7E2F}" dt="2021-03-24T14:02:13.091" v="1312"/>
        <pc:sldMkLst>
          <pc:docMk/>
          <pc:sldMk cId="2588733529" sldId="441"/>
        </pc:sldMkLst>
        <pc:spChg chg="add del mod">
          <ac:chgData name="Frank, Michael" userId="f2e0f03b-548f-4e79-a134-2586128f1bc3" providerId="ADAL" clId="{AB5022B3-7390-D14F-AD16-2391808B7E2F}" dt="2021-03-23T19:33:21.463" v="166" actId="767"/>
          <ac:spMkLst>
            <pc:docMk/>
            <pc:sldMk cId="2588733529" sldId="441"/>
            <ac:spMk id="2" creationId="{071F8978-17EF-9041-9978-2D6DD631AC98}"/>
          </ac:spMkLst>
        </pc:spChg>
        <pc:spChg chg="mod">
          <ac:chgData name="Frank, Michael" userId="f2e0f03b-548f-4e79-a134-2586128f1bc3" providerId="ADAL" clId="{AB5022B3-7390-D14F-AD16-2391808B7E2F}" dt="2021-03-23T21:02:58.885" v="246" actId="1076"/>
          <ac:spMkLst>
            <pc:docMk/>
            <pc:sldMk cId="2588733529" sldId="441"/>
            <ac:spMk id="8" creationId="{4536AA7E-AD73-8D48-9A72-2A373CE612DE}"/>
          </ac:spMkLst>
        </pc:spChg>
        <pc:spChg chg="mod">
          <ac:chgData name="Frank, Michael" userId="f2e0f03b-548f-4e79-a134-2586128f1bc3" providerId="ADAL" clId="{AB5022B3-7390-D14F-AD16-2391808B7E2F}" dt="2021-03-23T21:02:58.885" v="246" actId="1076"/>
          <ac:spMkLst>
            <pc:docMk/>
            <pc:sldMk cId="2588733529" sldId="441"/>
            <ac:spMk id="9" creationId="{0F312CFA-1B34-B94E-A33A-B18AC8F741EA}"/>
          </ac:spMkLst>
        </pc:spChg>
        <pc:spChg chg="add mod">
          <ac:chgData name="Frank, Michael" userId="f2e0f03b-548f-4e79-a134-2586128f1bc3" providerId="ADAL" clId="{AB5022B3-7390-D14F-AD16-2391808B7E2F}" dt="2021-03-24T14:02:13.091" v="1312"/>
          <ac:spMkLst>
            <pc:docMk/>
            <pc:sldMk cId="2588733529" sldId="441"/>
            <ac:spMk id="15" creationId="{C8997A91-7EC3-8843-B298-99115147A0DC}"/>
          </ac:spMkLst>
        </pc:spChg>
        <pc:spChg chg="add del mod">
          <ac:chgData name="Frank, Michael" userId="f2e0f03b-548f-4e79-a134-2586128f1bc3" providerId="ADAL" clId="{AB5022B3-7390-D14F-AD16-2391808B7E2F}" dt="2021-03-23T21:00:39.913" v="177" actId="478"/>
          <ac:spMkLst>
            <pc:docMk/>
            <pc:sldMk cId="2588733529" sldId="441"/>
            <ac:spMk id="16" creationId="{2FAC47F7-95E4-D147-AE02-10647AE8E8AD}"/>
          </ac:spMkLst>
        </pc:spChg>
        <pc:spChg chg="add mod">
          <ac:chgData name="Frank, Michael" userId="f2e0f03b-548f-4e79-a134-2586128f1bc3" providerId="ADAL" clId="{AB5022B3-7390-D14F-AD16-2391808B7E2F}" dt="2021-03-23T22:17:30.654" v="533" actId="196"/>
          <ac:spMkLst>
            <pc:docMk/>
            <pc:sldMk cId="2588733529" sldId="441"/>
            <ac:spMk id="18" creationId="{53D49DB4-4FE3-7044-ACAA-EF86CEB08980}"/>
          </ac:spMkLst>
        </pc:spChg>
        <pc:spChg chg="del">
          <ac:chgData name="Frank, Michael" userId="f2e0f03b-548f-4e79-a134-2586128f1bc3" providerId="ADAL" clId="{AB5022B3-7390-D14F-AD16-2391808B7E2F}" dt="2021-03-23T21:00:04" v="170" actId="478"/>
          <ac:spMkLst>
            <pc:docMk/>
            <pc:sldMk cId="2588733529" sldId="441"/>
            <ac:spMk id="20" creationId="{ED70FEB3-FF8A-5147-9035-2C5141464B36}"/>
          </ac:spMkLst>
        </pc:spChg>
        <pc:spChg chg="mod">
          <ac:chgData name="Frank, Michael" userId="f2e0f03b-548f-4e79-a134-2586128f1bc3" providerId="ADAL" clId="{AB5022B3-7390-D14F-AD16-2391808B7E2F}" dt="2021-03-23T21:36:20.248" v="507" actId="14100"/>
          <ac:spMkLst>
            <pc:docMk/>
            <pc:sldMk cId="2588733529" sldId="441"/>
            <ac:spMk id="24" creationId="{EF789C52-5C48-47B4-A678-42736E51B9C3}"/>
          </ac:spMkLst>
        </pc:spChg>
        <pc:spChg chg="mod">
          <ac:chgData name="Frank, Michael" userId="f2e0f03b-548f-4e79-a134-2586128f1bc3" providerId="ADAL" clId="{AB5022B3-7390-D14F-AD16-2391808B7E2F}" dt="2021-03-23T21:02:58.885" v="246" actId="1076"/>
          <ac:spMkLst>
            <pc:docMk/>
            <pc:sldMk cId="2588733529" sldId="441"/>
            <ac:spMk id="27" creationId="{390859B8-7302-A249-94D5-C49D7630BF46}"/>
          </ac:spMkLst>
        </pc:spChg>
        <pc:picChg chg="del">
          <ac:chgData name="Frank, Michael" userId="f2e0f03b-548f-4e79-a134-2586128f1bc3" providerId="ADAL" clId="{AB5022B3-7390-D14F-AD16-2391808B7E2F}" dt="2021-03-23T21:01:57.482" v="229" actId="478"/>
          <ac:picMkLst>
            <pc:docMk/>
            <pc:sldMk cId="2588733529" sldId="441"/>
            <ac:picMk id="3" creationId="{6F466530-DA5C-C14B-922F-D4E78E00DD0E}"/>
          </ac:picMkLst>
        </pc:picChg>
        <pc:picChg chg="add mod modCrop">
          <ac:chgData name="Frank, Michael" userId="f2e0f03b-548f-4e79-a134-2586128f1bc3" providerId="ADAL" clId="{AB5022B3-7390-D14F-AD16-2391808B7E2F}" dt="2021-03-23T21:03:59.940" v="284" actId="732"/>
          <ac:picMkLst>
            <pc:docMk/>
            <pc:sldMk cId="2588733529" sldId="441"/>
            <ac:picMk id="4" creationId="{9851173D-D467-534C-82A2-984500EAC73E}"/>
          </ac:picMkLst>
        </pc:picChg>
        <pc:picChg chg="add del mod">
          <ac:chgData name="Frank, Michael" userId="f2e0f03b-548f-4e79-a134-2586128f1bc3" providerId="ADAL" clId="{AB5022B3-7390-D14F-AD16-2391808B7E2F}" dt="2021-03-23T21:00:08.074" v="172"/>
          <ac:picMkLst>
            <pc:docMk/>
            <pc:sldMk cId="2588733529" sldId="441"/>
            <ac:picMk id="15" creationId="{B04CDCFF-740C-1141-9B7A-A4B9D9AFA170}"/>
          </ac:picMkLst>
        </pc:picChg>
        <pc:picChg chg="add del mod">
          <ac:chgData name="Frank, Michael" userId="f2e0f03b-548f-4e79-a134-2586128f1bc3" providerId="ADAL" clId="{AB5022B3-7390-D14F-AD16-2391808B7E2F}" dt="2021-03-23T21:00:36.707" v="176" actId="478"/>
          <ac:picMkLst>
            <pc:docMk/>
            <pc:sldMk cId="2588733529" sldId="441"/>
            <ac:picMk id="17" creationId="{5DC69FB4-9003-2E48-BC87-975E782016C5}"/>
          </ac:picMkLst>
        </pc:picChg>
        <pc:picChg chg="add del mod">
          <ac:chgData name="Frank, Michael" userId="f2e0f03b-548f-4e79-a134-2586128f1bc3" providerId="ADAL" clId="{AB5022B3-7390-D14F-AD16-2391808B7E2F}" dt="2021-03-23T21:00:42.827" v="179" actId="478"/>
          <ac:picMkLst>
            <pc:docMk/>
            <pc:sldMk cId="2588733529" sldId="441"/>
            <ac:picMk id="19" creationId="{25DF5934-AFCE-7C47-892A-AD8B5CEA7F1C}"/>
          </ac:picMkLst>
        </pc:picChg>
      </pc:sldChg>
      <pc:sldChg chg="del">
        <pc:chgData name="Frank, Michael" userId="f2e0f03b-548f-4e79-a134-2586128f1bc3" providerId="ADAL" clId="{AB5022B3-7390-D14F-AD16-2391808B7E2F}" dt="2021-03-23T19:34:06.296" v="167" actId="2696"/>
        <pc:sldMkLst>
          <pc:docMk/>
          <pc:sldMk cId="1948311929" sldId="442"/>
        </pc:sldMkLst>
      </pc:sldChg>
      <pc:sldChg chg="del">
        <pc:chgData name="Frank, Michael" userId="f2e0f03b-548f-4e79-a134-2586128f1bc3" providerId="ADAL" clId="{AB5022B3-7390-D14F-AD16-2391808B7E2F}" dt="2021-03-23T19:34:06.296" v="167" actId="2696"/>
        <pc:sldMkLst>
          <pc:docMk/>
          <pc:sldMk cId="1497466539" sldId="443"/>
        </pc:sldMkLst>
      </pc:sldChg>
      <pc:sldChg chg="del">
        <pc:chgData name="Frank, Michael" userId="f2e0f03b-548f-4e79-a134-2586128f1bc3" providerId="ADAL" clId="{AB5022B3-7390-D14F-AD16-2391808B7E2F}" dt="2021-03-23T19:34:06.296" v="167" actId="2696"/>
        <pc:sldMkLst>
          <pc:docMk/>
          <pc:sldMk cId="2612933179" sldId="444"/>
        </pc:sldMkLst>
      </pc:sldChg>
      <pc:sldChg chg="del">
        <pc:chgData name="Frank, Michael" userId="f2e0f03b-548f-4e79-a134-2586128f1bc3" providerId="ADAL" clId="{AB5022B3-7390-D14F-AD16-2391808B7E2F}" dt="2021-03-23T19:34:06.296" v="167" actId="2696"/>
        <pc:sldMkLst>
          <pc:docMk/>
          <pc:sldMk cId="1957923011" sldId="445"/>
        </pc:sldMkLst>
      </pc:sldChg>
      <pc:sldChg chg="addSp delSp modSp mod modTransition">
        <pc:chgData name="Frank, Michael" userId="f2e0f03b-548f-4e79-a134-2586128f1bc3" providerId="ADAL" clId="{AB5022B3-7390-D14F-AD16-2391808B7E2F}" dt="2021-03-23T22:15:28.191" v="524"/>
        <pc:sldMkLst>
          <pc:docMk/>
          <pc:sldMk cId="2625614457" sldId="446"/>
        </pc:sldMkLst>
        <pc:spChg chg="mod">
          <ac:chgData name="Frank, Michael" userId="f2e0f03b-548f-4e79-a134-2586128f1bc3" providerId="ADAL" clId="{AB5022B3-7390-D14F-AD16-2391808B7E2F}" dt="2021-03-23T21:32:15.616" v="493" actId="14100"/>
          <ac:spMkLst>
            <pc:docMk/>
            <pc:sldMk cId="2625614457" sldId="446"/>
            <ac:spMk id="12" creationId="{5CA5D2C4-8F57-D844-BC06-16AFA9FD97C2}"/>
          </ac:spMkLst>
        </pc:spChg>
        <pc:spChg chg="mod">
          <ac:chgData name="Frank, Michael" userId="f2e0f03b-548f-4e79-a134-2586128f1bc3" providerId="ADAL" clId="{AB5022B3-7390-D14F-AD16-2391808B7E2F}" dt="2021-03-23T21:31:17.634" v="483" actId="14100"/>
          <ac:spMkLst>
            <pc:docMk/>
            <pc:sldMk cId="2625614457" sldId="446"/>
            <ac:spMk id="14" creationId="{DDDA4706-CFAD-4AE5-BD79-767CAD4CBC76}"/>
          </ac:spMkLst>
        </pc:spChg>
        <pc:picChg chg="mod">
          <ac:chgData name="Frank, Michael" userId="f2e0f03b-548f-4e79-a134-2586128f1bc3" providerId="ADAL" clId="{AB5022B3-7390-D14F-AD16-2391808B7E2F}" dt="2021-03-23T22:14:43.908" v="509" actId="1076"/>
          <ac:picMkLst>
            <pc:docMk/>
            <pc:sldMk cId="2625614457" sldId="446"/>
            <ac:picMk id="10" creationId="{7F5ED6DD-FFC2-D04E-B391-6FDE697E69D5}"/>
          </ac:picMkLst>
        </pc:picChg>
        <pc:picChg chg="del">
          <ac:chgData name="Frank, Michael" userId="f2e0f03b-548f-4e79-a134-2586128f1bc3" providerId="ADAL" clId="{AB5022B3-7390-D14F-AD16-2391808B7E2F}" dt="2021-03-23T21:31:06.349" v="481" actId="478"/>
          <ac:picMkLst>
            <pc:docMk/>
            <pc:sldMk cId="2625614457" sldId="446"/>
            <ac:picMk id="15" creationId="{EACE9018-A51F-4980-804A-E7D9639D2A39}"/>
          </ac:picMkLst>
        </pc:picChg>
        <pc:picChg chg="add mod">
          <ac:chgData name="Frank, Michael" userId="f2e0f03b-548f-4e79-a134-2586128f1bc3" providerId="ADAL" clId="{AB5022B3-7390-D14F-AD16-2391808B7E2F}" dt="2021-03-23T21:31:07.320" v="482"/>
          <ac:picMkLst>
            <pc:docMk/>
            <pc:sldMk cId="2625614457" sldId="446"/>
            <ac:picMk id="16" creationId="{7F387794-7A3A-B949-916C-6AEDF9153C3B}"/>
          </ac:picMkLst>
        </pc:picChg>
      </pc:sldChg>
      <pc:sldChg chg="delSp modSp del mod modTransition">
        <pc:chgData name="Frank, Michael" userId="f2e0f03b-548f-4e79-a134-2586128f1bc3" providerId="ADAL" clId="{AB5022B3-7390-D14F-AD16-2391808B7E2F}" dt="2021-03-23T23:15:50.727" v="603" actId="2696"/>
        <pc:sldMkLst>
          <pc:docMk/>
          <pc:sldMk cId="3202298765" sldId="447"/>
        </pc:sldMkLst>
        <pc:picChg chg="del mod">
          <ac:chgData name="Frank, Michael" userId="f2e0f03b-548f-4e79-a134-2586128f1bc3" providerId="ADAL" clId="{AB5022B3-7390-D14F-AD16-2391808B7E2F}" dt="2021-03-23T21:06:38.564" v="379" actId="478"/>
          <ac:picMkLst>
            <pc:docMk/>
            <pc:sldMk cId="3202298765" sldId="447"/>
            <ac:picMk id="10" creationId="{7F5ED6DD-FFC2-D04E-B391-6FDE697E69D5}"/>
          </ac:picMkLst>
        </pc:picChg>
      </pc:sldChg>
      <pc:sldChg chg="delSp del mod modTransition">
        <pc:chgData name="Frank, Michael" userId="f2e0f03b-548f-4e79-a134-2586128f1bc3" providerId="ADAL" clId="{AB5022B3-7390-D14F-AD16-2391808B7E2F}" dt="2021-03-23T23:26:03.521" v="662" actId="2696"/>
        <pc:sldMkLst>
          <pc:docMk/>
          <pc:sldMk cId="2143723401" sldId="448"/>
        </pc:sldMkLst>
        <pc:picChg chg="del">
          <ac:chgData name="Frank, Michael" userId="f2e0f03b-548f-4e79-a134-2586128f1bc3" providerId="ADAL" clId="{AB5022B3-7390-D14F-AD16-2391808B7E2F}" dt="2021-03-23T21:06:40.239" v="380" actId="478"/>
          <ac:picMkLst>
            <pc:docMk/>
            <pc:sldMk cId="2143723401" sldId="448"/>
            <ac:picMk id="10" creationId="{7F5ED6DD-FFC2-D04E-B391-6FDE697E69D5}"/>
          </ac:picMkLst>
        </pc:picChg>
      </pc:sldChg>
      <pc:sldChg chg="addSp delSp modSp mod modTransition">
        <pc:chgData name="Frank, Michael" userId="f2e0f03b-548f-4e79-a134-2586128f1bc3" providerId="ADAL" clId="{AB5022B3-7390-D14F-AD16-2391808B7E2F}" dt="2021-03-24T14:02:27.297" v="1318"/>
        <pc:sldMkLst>
          <pc:docMk/>
          <pc:sldMk cId="2631196394" sldId="449"/>
        </pc:sldMkLst>
        <pc:spChg chg="add del mod">
          <ac:chgData name="Frank, Michael" userId="f2e0f03b-548f-4e79-a134-2586128f1bc3" providerId="ADAL" clId="{AB5022B3-7390-D14F-AD16-2391808B7E2F}" dt="2021-03-24T00:01:36.453" v="822" actId="767"/>
          <ac:spMkLst>
            <pc:docMk/>
            <pc:sldMk cId="2631196394" sldId="449"/>
            <ac:spMk id="2" creationId="{8167CDCC-84E3-0F46-85FF-654FA7E92880}"/>
          </ac:spMkLst>
        </pc:spChg>
        <pc:spChg chg="add mod">
          <ac:chgData name="Frank, Michael" userId="f2e0f03b-548f-4e79-a134-2586128f1bc3" providerId="ADAL" clId="{AB5022B3-7390-D14F-AD16-2391808B7E2F}" dt="2021-03-24T14:02:27.297" v="1318"/>
          <ac:spMkLst>
            <pc:docMk/>
            <pc:sldMk cId="2631196394" sldId="449"/>
            <ac:spMk id="11" creationId="{9CBF86FC-C56F-EF47-85A1-7A27A621FDE1}"/>
          </ac:spMkLst>
        </pc:spChg>
        <pc:spChg chg="add mod">
          <ac:chgData name="Frank, Michael" userId="f2e0f03b-548f-4e79-a134-2586128f1bc3" providerId="ADAL" clId="{AB5022B3-7390-D14F-AD16-2391808B7E2F}" dt="2021-03-24T00:06:04.424" v="886" actId="207"/>
          <ac:spMkLst>
            <pc:docMk/>
            <pc:sldMk cId="2631196394" sldId="449"/>
            <ac:spMk id="12" creationId="{BA9B3A6A-5840-014B-A6EB-6E706CA98DD2}"/>
          </ac:spMkLst>
        </pc:spChg>
        <pc:spChg chg="add mod">
          <ac:chgData name="Frank, Michael" userId="f2e0f03b-548f-4e79-a134-2586128f1bc3" providerId="ADAL" clId="{AB5022B3-7390-D14F-AD16-2391808B7E2F}" dt="2021-03-23T21:32:53.009" v="500"/>
          <ac:spMkLst>
            <pc:docMk/>
            <pc:sldMk cId="2631196394" sldId="449"/>
            <ac:spMk id="14" creationId="{F491D992-CC36-364E-8535-090C598989F2}"/>
          </ac:spMkLst>
        </pc:spChg>
        <pc:spChg chg="del">
          <ac:chgData name="Frank, Michael" userId="f2e0f03b-548f-4e79-a134-2586128f1bc3" providerId="ADAL" clId="{AB5022B3-7390-D14F-AD16-2391808B7E2F}" dt="2021-03-23T21:32:38.735" v="497" actId="478"/>
          <ac:spMkLst>
            <pc:docMk/>
            <pc:sldMk cId="2631196394" sldId="449"/>
            <ac:spMk id="17" creationId="{D9BCB453-9D68-DF43-815C-B923C9EFB851}"/>
          </ac:spMkLst>
        </pc:spChg>
        <pc:spChg chg="mod">
          <ac:chgData name="Frank, Michael" userId="f2e0f03b-548f-4e79-a134-2586128f1bc3" providerId="ADAL" clId="{AB5022B3-7390-D14F-AD16-2391808B7E2F}" dt="2021-03-24T11:28:59.828" v="1130" actId="20577"/>
          <ac:spMkLst>
            <pc:docMk/>
            <pc:sldMk cId="2631196394" sldId="449"/>
            <ac:spMk id="18" creationId="{F7646FD8-9A71-5C4F-8B2E-E6EC4598CB55}"/>
          </ac:spMkLst>
        </pc:spChg>
        <pc:picChg chg="add del mod modCrop">
          <ac:chgData name="Frank, Michael" userId="f2e0f03b-548f-4e79-a134-2586128f1bc3" providerId="ADAL" clId="{AB5022B3-7390-D14F-AD16-2391808B7E2F}" dt="2021-03-23T21:22:29.370" v="433" actId="478"/>
          <ac:picMkLst>
            <pc:docMk/>
            <pc:sldMk cId="2631196394" sldId="449"/>
            <ac:picMk id="3" creationId="{52193313-0D7E-824A-8CCE-2AD9F79A43DE}"/>
          </ac:picMkLst>
        </pc:picChg>
        <pc:picChg chg="add mod modCrop">
          <ac:chgData name="Frank, Michael" userId="f2e0f03b-548f-4e79-a134-2586128f1bc3" providerId="ADAL" clId="{AB5022B3-7390-D14F-AD16-2391808B7E2F}" dt="2021-03-24T00:01:38.254" v="823" actId="1076"/>
          <ac:picMkLst>
            <pc:docMk/>
            <pc:sldMk cId="2631196394" sldId="449"/>
            <ac:picMk id="4" creationId="{1FF7EEF3-08D5-CC40-B68A-5269B2A9E75D}"/>
          </ac:picMkLst>
        </pc:picChg>
        <pc:picChg chg="mod">
          <ac:chgData name="Frank, Michael" userId="f2e0f03b-548f-4e79-a134-2586128f1bc3" providerId="ADAL" clId="{AB5022B3-7390-D14F-AD16-2391808B7E2F}" dt="2021-03-23T21:23:31.699" v="455" actId="166"/>
          <ac:picMkLst>
            <pc:docMk/>
            <pc:sldMk cId="2631196394" sldId="449"/>
            <ac:picMk id="5" creationId="{E3CCD0B0-7B16-2443-B8F8-A315331F4BB8}"/>
          </ac:picMkLst>
        </pc:picChg>
        <pc:picChg chg="mod">
          <ac:chgData name="Frank, Michael" userId="f2e0f03b-548f-4e79-a134-2586128f1bc3" providerId="ADAL" clId="{AB5022B3-7390-D14F-AD16-2391808B7E2F}" dt="2021-03-23T21:23:31.699" v="455" actId="166"/>
          <ac:picMkLst>
            <pc:docMk/>
            <pc:sldMk cId="2631196394" sldId="449"/>
            <ac:picMk id="6" creationId="{F2EE59B5-01A4-564B-B99B-6E275B39DF81}"/>
          </ac:picMkLst>
        </pc:picChg>
        <pc:picChg chg="del">
          <ac:chgData name="Frank, Michael" userId="f2e0f03b-548f-4e79-a134-2586128f1bc3" providerId="ADAL" clId="{AB5022B3-7390-D14F-AD16-2391808B7E2F}" dt="2021-03-23T21:18:44.068" v="398" actId="478"/>
          <ac:picMkLst>
            <pc:docMk/>
            <pc:sldMk cId="2631196394" sldId="449"/>
            <ac:picMk id="8" creationId="{9B750770-B358-7A4E-978F-E82957645EAA}"/>
          </ac:picMkLst>
        </pc:picChg>
        <pc:picChg chg="add del mod">
          <ac:chgData name="Frank, Michael" userId="f2e0f03b-548f-4e79-a134-2586128f1bc3" providerId="ADAL" clId="{AB5022B3-7390-D14F-AD16-2391808B7E2F}" dt="2021-03-24T00:04:43.273" v="871"/>
          <ac:picMkLst>
            <pc:docMk/>
            <pc:sldMk cId="2631196394" sldId="449"/>
            <ac:picMk id="11" creationId="{13A29A1D-CC86-A346-B8BC-67373A32A9F7}"/>
          </ac:picMkLst>
        </pc:picChg>
        <pc:picChg chg="add del mod">
          <ac:chgData name="Frank, Michael" userId="f2e0f03b-548f-4e79-a134-2586128f1bc3" providerId="ADAL" clId="{AB5022B3-7390-D14F-AD16-2391808B7E2F}" dt="2021-03-23T21:32:42.555" v="498" actId="478"/>
          <ac:picMkLst>
            <pc:docMk/>
            <pc:sldMk cId="2631196394" sldId="449"/>
            <ac:picMk id="12" creationId="{A40B38B8-4DA6-AC43-8E25-289F15E1249A}"/>
          </ac:picMkLst>
        </pc:picChg>
        <pc:picChg chg="add mod">
          <ac:chgData name="Frank, Michael" userId="f2e0f03b-548f-4e79-a134-2586128f1bc3" providerId="ADAL" clId="{AB5022B3-7390-D14F-AD16-2391808B7E2F}" dt="2021-03-23T21:33:02.547" v="501" actId="166"/>
          <ac:picMkLst>
            <pc:docMk/>
            <pc:sldMk cId="2631196394" sldId="449"/>
            <ac:picMk id="13" creationId="{386432EA-7750-974C-ABF5-FF69D875BFBD}"/>
          </ac:picMkLst>
        </pc:picChg>
        <pc:picChg chg="del">
          <ac:chgData name="Frank, Michael" userId="f2e0f03b-548f-4e79-a134-2586128f1bc3" providerId="ADAL" clId="{AB5022B3-7390-D14F-AD16-2391808B7E2F}" dt="2021-03-23T21:31:35.644" v="485" actId="478"/>
          <ac:picMkLst>
            <pc:docMk/>
            <pc:sldMk cId="2631196394" sldId="449"/>
            <ac:picMk id="22" creationId="{C3B11CA5-E676-824F-990B-424E9FCF0FC1}"/>
          </ac:picMkLst>
        </pc:picChg>
      </pc:sldChg>
      <pc:sldChg chg="addSp delSp modSp mod modTransition delCm">
        <pc:chgData name="Frank, Michael" userId="f2e0f03b-548f-4e79-a134-2586128f1bc3" providerId="ADAL" clId="{AB5022B3-7390-D14F-AD16-2391808B7E2F}" dt="2021-03-24T14:02:24.406" v="1317"/>
        <pc:sldMkLst>
          <pc:docMk/>
          <pc:sldMk cId="522023756" sldId="450"/>
        </pc:sldMkLst>
        <pc:spChg chg="add del mod">
          <ac:chgData name="Frank, Michael" userId="f2e0f03b-548f-4e79-a134-2586128f1bc3" providerId="ADAL" clId="{AB5022B3-7390-D14F-AD16-2391808B7E2F}" dt="2021-03-23T21:35:55.239" v="506" actId="478"/>
          <ac:spMkLst>
            <pc:docMk/>
            <pc:sldMk cId="522023756" sldId="450"/>
            <ac:spMk id="8" creationId="{0CB26D53-C3E2-D445-B514-711817595B5B}"/>
          </ac:spMkLst>
        </pc:spChg>
        <pc:spChg chg="add mod">
          <ac:chgData name="Frank, Michael" userId="f2e0f03b-548f-4e79-a134-2586128f1bc3" providerId="ADAL" clId="{AB5022B3-7390-D14F-AD16-2391808B7E2F}" dt="2021-03-24T00:05:14.288" v="875" actId="167"/>
          <ac:spMkLst>
            <pc:docMk/>
            <pc:sldMk cId="522023756" sldId="450"/>
            <ac:spMk id="10" creationId="{15F3F250-AD6B-A74A-812B-83597F29480F}"/>
          </ac:spMkLst>
        </pc:spChg>
        <pc:spChg chg="add mod">
          <ac:chgData name="Frank, Michael" userId="f2e0f03b-548f-4e79-a134-2586128f1bc3" providerId="ADAL" clId="{AB5022B3-7390-D14F-AD16-2391808B7E2F}" dt="2021-03-24T14:02:24.406" v="1317"/>
          <ac:spMkLst>
            <pc:docMk/>
            <pc:sldMk cId="522023756" sldId="450"/>
            <ac:spMk id="11" creationId="{FA5E5B4F-F753-AE49-A15F-9E645EC50C7D}"/>
          </ac:spMkLst>
        </pc:spChg>
        <pc:spChg chg="mod">
          <ac:chgData name="Frank, Michael" userId="f2e0f03b-548f-4e79-a134-2586128f1bc3" providerId="ADAL" clId="{AB5022B3-7390-D14F-AD16-2391808B7E2F}" dt="2021-03-23T23:31:02.963" v="697" actId="20577"/>
          <ac:spMkLst>
            <pc:docMk/>
            <pc:sldMk cId="522023756" sldId="450"/>
            <ac:spMk id="13" creationId="{A1DC9459-FB3E-AE4F-AFBD-B74C0B3AFD84}"/>
          </ac:spMkLst>
        </pc:spChg>
        <pc:picChg chg="add del mod modCrop">
          <ac:chgData name="Frank, Michael" userId="f2e0f03b-548f-4e79-a134-2586128f1bc3" providerId="ADAL" clId="{AB5022B3-7390-D14F-AD16-2391808B7E2F}" dt="2021-03-23T21:19:43.705" v="402" actId="478"/>
          <ac:picMkLst>
            <pc:docMk/>
            <pc:sldMk cId="522023756" sldId="450"/>
            <ac:picMk id="3" creationId="{C210CA9C-9C14-1F44-9B9D-BB33D9820C47}"/>
          </ac:picMkLst>
        </pc:picChg>
        <pc:picChg chg="add mod modCrop">
          <ac:chgData name="Frank, Michael" userId="f2e0f03b-548f-4e79-a134-2586128f1bc3" providerId="ADAL" clId="{AB5022B3-7390-D14F-AD16-2391808B7E2F}" dt="2021-03-24T00:05:18.567" v="876" actId="167"/>
          <ac:picMkLst>
            <pc:docMk/>
            <pc:sldMk cId="522023756" sldId="450"/>
            <ac:picMk id="5" creationId="{A8C71168-8112-F446-ABA5-B919A8741AEF}"/>
          </ac:picMkLst>
        </pc:picChg>
        <pc:picChg chg="del mod">
          <ac:chgData name="Frank, Michael" userId="f2e0f03b-548f-4e79-a134-2586128f1bc3" providerId="ADAL" clId="{AB5022B3-7390-D14F-AD16-2391808B7E2F}" dt="2021-03-23T21:16:28.494" v="390" actId="478"/>
          <ac:picMkLst>
            <pc:docMk/>
            <pc:sldMk cId="522023756" sldId="450"/>
            <ac:picMk id="6" creationId="{68162A1C-AF79-7045-9F4C-1CE041E2D1F2}"/>
          </ac:picMkLst>
        </pc:picChg>
        <pc:picChg chg="add mod">
          <ac:chgData name="Frank, Michael" userId="f2e0f03b-548f-4e79-a134-2586128f1bc3" providerId="ADAL" clId="{AB5022B3-7390-D14F-AD16-2391808B7E2F}" dt="2021-03-24T00:01:57.868" v="824"/>
          <ac:picMkLst>
            <pc:docMk/>
            <pc:sldMk cId="522023756" sldId="450"/>
            <ac:picMk id="8" creationId="{FBF79D0C-BB99-5C4C-BA19-389E00EE1AA0}"/>
          </ac:picMkLst>
        </pc:picChg>
        <pc:picChg chg="add mod">
          <ac:chgData name="Frank, Michael" userId="f2e0f03b-548f-4e79-a134-2586128f1bc3" providerId="ADAL" clId="{AB5022B3-7390-D14F-AD16-2391808B7E2F}" dt="2021-03-24T00:01:57.868" v="824"/>
          <ac:picMkLst>
            <pc:docMk/>
            <pc:sldMk cId="522023756" sldId="450"/>
            <ac:picMk id="9" creationId="{71449A93-D40D-B945-88E6-F93CA801F048}"/>
          </ac:picMkLst>
        </pc:picChg>
      </pc:sldChg>
      <pc:sldChg chg="addSp modSp del mod modTransition">
        <pc:chgData name="Frank, Michael" userId="f2e0f03b-548f-4e79-a134-2586128f1bc3" providerId="ADAL" clId="{AB5022B3-7390-D14F-AD16-2391808B7E2F}" dt="2021-03-24T11:25:55.689" v="1104" actId="2696"/>
        <pc:sldMkLst>
          <pc:docMk/>
          <pc:sldMk cId="1524432881" sldId="451"/>
        </pc:sldMkLst>
        <pc:picChg chg="add mod">
          <ac:chgData name="Frank, Michael" userId="f2e0f03b-548f-4e79-a134-2586128f1bc3" providerId="ADAL" clId="{AB5022B3-7390-D14F-AD16-2391808B7E2F}" dt="2021-03-24T00:17:06.012" v="891" actId="1076"/>
          <ac:picMkLst>
            <pc:docMk/>
            <pc:sldMk cId="1524432881" sldId="451"/>
            <ac:picMk id="12" creationId="{27D982CA-754D-964F-90BB-20C38429C6F9}"/>
          </ac:picMkLst>
        </pc:picChg>
      </pc:sldChg>
      <pc:sldChg chg="del">
        <pc:chgData name="Frank, Michael" userId="f2e0f03b-548f-4e79-a134-2586128f1bc3" providerId="ADAL" clId="{AB5022B3-7390-D14F-AD16-2391808B7E2F}" dt="2021-03-23T19:34:06.296" v="167" actId="2696"/>
        <pc:sldMkLst>
          <pc:docMk/>
          <pc:sldMk cId="4237052413" sldId="452"/>
        </pc:sldMkLst>
      </pc:sldChg>
      <pc:sldChg chg="del ord modTransition">
        <pc:chgData name="Frank, Michael" userId="f2e0f03b-548f-4e79-a134-2586128f1bc3" providerId="ADAL" clId="{AB5022B3-7390-D14F-AD16-2391808B7E2F}" dt="2021-03-23T23:50:11.360" v="766" actId="2696"/>
        <pc:sldMkLst>
          <pc:docMk/>
          <pc:sldMk cId="2413471768" sldId="2142533337"/>
        </pc:sldMkLst>
      </pc:sldChg>
      <pc:sldChg chg="addSp delSp modSp add mod modTransition addAnim delAnim modAnim modNotesTx">
        <pc:chgData name="Frank, Michael" userId="f2e0f03b-548f-4e79-a134-2586128f1bc3" providerId="ADAL" clId="{AB5022B3-7390-D14F-AD16-2391808B7E2F}" dt="2021-03-25T16:53:26.153" v="1999" actId="166"/>
        <pc:sldMkLst>
          <pc:docMk/>
          <pc:sldMk cId="3558207509" sldId="2142533338"/>
        </pc:sldMkLst>
        <pc:spChg chg="add del mod">
          <ac:chgData name="Frank, Michael" userId="f2e0f03b-548f-4e79-a134-2586128f1bc3" providerId="ADAL" clId="{AB5022B3-7390-D14F-AD16-2391808B7E2F}" dt="2021-03-23T23:11:53.936" v="577"/>
          <ac:spMkLst>
            <pc:docMk/>
            <pc:sldMk cId="3558207509" sldId="2142533338"/>
            <ac:spMk id="8" creationId="{EE0A4B50-4A7E-6D40-844F-ED41225B3B36}"/>
          </ac:spMkLst>
        </pc:spChg>
        <pc:spChg chg="add del mod">
          <ac:chgData name="Frank, Michael" userId="f2e0f03b-548f-4e79-a134-2586128f1bc3" providerId="ADAL" clId="{AB5022B3-7390-D14F-AD16-2391808B7E2F}" dt="2021-03-23T23:12:03.853" v="579" actId="478"/>
          <ac:spMkLst>
            <pc:docMk/>
            <pc:sldMk cId="3558207509" sldId="2142533338"/>
            <ac:spMk id="9" creationId="{4A8842BA-89D0-5645-8887-1E637BC8128F}"/>
          </ac:spMkLst>
        </pc:spChg>
        <pc:spChg chg="del">
          <ac:chgData name="Frank, Michael" userId="f2e0f03b-548f-4e79-a134-2586128f1bc3" providerId="ADAL" clId="{AB5022B3-7390-D14F-AD16-2391808B7E2F}" dt="2021-03-23T23:07:38.709" v="550" actId="478"/>
          <ac:spMkLst>
            <pc:docMk/>
            <pc:sldMk cId="3558207509" sldId="2142533338"/>
            <ac:spMk id="11" creationId="{F1A317A2-3931-4F27-A196-3DF15687A5BE}"/>
          </ac:spMkLst>
        </pc:spChg>
        <pc:spChg chg="mod">
          <ac:chgData name="Frank, Michael" userId="f2e0f03b-548f-4e79-a134-2586128f1bc3" providerId="ADAL" clId="{AB5022B3-7390-D14F-AD16-2391808B7E2F}" dt="2021-03-23T23:08:35.118" v="555" actId="1076"/>
          <ac:spMkLst>
            <pc:docMk/>
            <pc:sldMk cId="3558207509" sldId="2142533338"/>
            <ac:spMk id="12" creationId="{5EF5124A-7ED3-944C-8E2E-EADA8C647015}"/>
          </ac:spMkLst>
        </pc:spChg>
        <pc:spChg chg="mod topLvl">
          <ac:chgData name="Frank, Michael" userId="f2e0f03b-548f-4e79-a134-2586128f1bc3" providerId="ADAL" clId="{AB5022B3-7390-D14F-AD16-2391808B7E2F}" dt="2021-03-23T23:23:40.219" v="657" actId="14100"/>
          <ac:spMkLst>
            <pc:docMk/>
            <pc:sldMk cId="3558207509" sldId="2142533338"/>
            <ac:spMk id="13" creationId="{00237966-F308-374E-964D-F9417BB7B66E}"/>
          </ac:spMkLst>
        </pc:spChg>
        <pc:spChg chg="del">
          <ac:chgData name="Frank, Michael" userId="f2e0f03b-548f-4e79-a134-2586128f1bc3" providerId="ADAL" clId="{AB5022B3-7390-D14F-AD16-2391808B7E2F}" dt="2021-03-23T23:07:40.351" v="551" actId="478"/>
          <ac:spMkLst>
            <pc:docMk/>
            <pc:sldMk cId="3558207509" sldId="2142533338"/>
            <ac:spMk id="14" creationId="{C8F55602-EBD9-4F36-9D11-A97E4E680F4E}"/>
          </ac:spMkLst>
        </pc:spChg>
        <pc:spChg chg="del">
          <ac:chgData name="Frank, Michael" userId="f2e0f03b-548f-4e79-a134-2586128f1bc3" providerId="ADAL" clId="{AB5022B3-7390-D14F-AD16-2391808B7E2F}" dt="2021-03-23T23:07:40.351" v="551" actId="478"/>
          <ac:spMkLst>
            <pc:docMk/>
            <pc:sldMk cId="3558207509" sldId="2142533338"/>
            <ac:spMk id="15" creationId="{BB017F20-0A39-49B6-A0A4-599A8885A873}"/>
          </ac:spMkLst>
        </pc:spChg>
        <pc:spChg chg="mod">
          <ac:chgData name="Frank, Michael" userId="f2e0f03b-548f-4e79-a134-2586128f1bc3" providerId="ADAL" clId="{AB5022B3-7390-D14F-AD16-2391808B7E2F}" dt="2021-03-23T23:13:08.002" v="587" actId="552"/>
          <ac:spMkLst>
            <pc:docMk/>
            <pc:sldMk cId="3558207509" sldId="2142533338"/>
            <ac:spMk id="16" creationId="{BBAEF007-64E2-8044-9177-F2AEC711BC11}"/>
          </ac:spMkLst>
        </pc:spChg>
        <pc:spChg chg="add mod">
          <ac:chgData name="Frank, Michael" userId="f2e0f03b-548f-4e79-a134-2586128f1bc3" providerId="ADAL" clId="{AB5022B3-7390-D14F-AD16-2391808B7E2F}" dt="2021-03-23T23:27:37.155" v="672" actId="1035"/>
          <ac:spMkLst>
            <pc:docMk/>
            <pc:sldMk cId="3558207509" sldId="2142533338"/>
            <ac:spMk id="19" creationId="{FCBBB506-46AD-604D-A842-127138DBAADB}"/>
          </ac:spMkLst>
        </pc:spChg>
        <pc:spChg chg="add mod">
          <ac:chgData name="Frank, Michael" userId="f2e0f03b-548f-4e79-a134-2586128f1bc3" providerId="ADAL" clId="{AB5022B3-7390-D14F-AD16-2391808B7E2F}" dt="2021-03-25T16:53:26.153" v="1999" actId="166"/>
          <ac:spMkLst>
            <pc:docMk/>
            <pc:sldMk cId="3558207509" sldId="2142533338"/>
            <ac:spMk id="21" creationId="{46195B43-B4D5-E546-8547-8115C98171E5}"/>
          </ac:spMkLst>
        </pc:spChg>
        <pc:spChg chg="add del mod topLvl">
          <ac:chgData name="Frank, Michael" userId="f2e0f03b-548f-4e79-a134-2586128f1bc3" providerId="ADAL" clId="{AB5022B3-7390-D14F-AD16-2391808B7E2F}" dt="2021-03-23T23:23:22.523" v="651" actId="478"/>
          <ac:spMkLst>
            <pc:docMk/>
            <pc:sldMk cId="3558207509" sldId="2142533338"/>
            <ac:spMk id="22" creationId="{80A60656-B011-5C48-A749-94C6FDB3D042}"/>
          </ac:spMkLst>
        </pc:spChg>
        <pc:spChg chg="add del mod">
          <ac:chgData name="Frank, Michael" userId="f2e0f03b-548f-4e79-a134-2586128f1bc3" providerId="ADAL" clId="{AB5022B3-7390-D14F-AD16-2391808B7E2F}" dt="2021-03-23T23:11:42.917" v="572" actId="478"/>
          <ac:spMkLst>
            <pc:docMk/>
            <pc:sldMk cId="3558207509" sldId="2142533338"/>
            <ac:spMk id="27" creationId="{061EDD0C-039E-9740-AB1A-690E02A0D578}"/>
          </ac:spMkLst>
        </pc:spChg>
        <pc:spChg chg="add del mod">
          <ac:chgData name="Frank, Michael" userId="f2e0f03b-548f-4e79-a134-2586128f1bc3" providerId="ADAL" clId="{AB5022B3-7390-D14F-AD16-2391808B7E2F}" dt="2021-03-23T23:11:41.915" v="571" actId="478"/>
          <ac:spMkLst>
            <pc:docMk/>
            <pc:sldMk cId="3558207509" sldId="2142533338"/>
            <ac:spMk id="28" creationId="{3ABC7872-3773-AB45-9DD9-4319CBBB92B1}"/>
          </ac:spMkLst>
        </pc:spChg>
        <pc:spChg chg="add mod">
          <ac:chgData name="Frank, Michael" userId="f2e0f03b-548f-4e79-a134-2586128f1bc3" providerId="ADAL" clId="{AB5022B3-7390-D14F-AD16-2391808B7E2F}" dt="2021-03-23T23:53:42.711" v="796" actId="207"/>
          <ac:spMkLst>
            <pc:docMk/>
            <pc:sldMk cId="3558207509" sldId="2142533338"/>
            <ac:spMk id="30" creationId="{9BFF0DD8-0A8B-CF47-A282-627A90FD52F7}"/>
          </ac:spMkLst>
        </pc:spChg>
        <pc:spChg chg="add mod">
          <ac:chgData name="Frank, Michael" userId="f2e0f03b-548f-4e79-a134-2586128f1bc3" providerId="ADAL" clId="{AB5022B3-7390-D14F-AD16-2391808B7E2F}" dt="2021-03-23T23:28:08.802" v="688" actId="1038"/>
          <ac:spMkLst>
            <pc:docMk/>
            <pc:sldMk cId="3558207509" sldId="2142533338"/>
            <ac:spMk id="31" creationId="{FAE9B618-E41E-5842-BCEE-E5B3645B984A}"/>
          </ac:spMkLst>
        </pc:spChg>
        <pc:spChg chg="add mod">
          <ac:chgData name="Frank, Michael" userId="f2e0f03b-548f-4e79-a134-2586128f1bc3" providerId="ADAL" clId="{AB5022B3-7390-D14F-AD16-2391808B7E2F}" dt="2021-03-23T23:42:53.280" v="709" actId="1036"/>
          <ac:spMkLst>
            <pc:docMk/>
            <pc:sldMk cId="3558207509" sldId="2142533338"/>
            <ac:spMk id="32" creationId="{61F07F92-83B2-8140-92E0-EDEFFA35910F}"/>
          </ac:spMkLst>
        </pc:spChg>
        <pc:spChg chg="add mod">
          <ac:chgData name="Frank, Michael" userId="f2e0f03b-548f-4e79-a134-2586128f1bc3" providerId="ADAL" clId="{AB5022B3-7390-D14F-AD16-2391808B7E2F}" dt="2021-03-23T23:44:05.256" v="718" actId="12788"/>
          <ac:spMkLst>
            <pc:docMk/>
            <pc:sldMk cId="3558207509" sldId="2142533338"/>
            <ac:spMk id="33" creationId="{AFABE8F7-08EB-CE47-B921-5D2AFC374EAE}"/>
          </ac:spMkLst>
        </pc:spChg>
        <pc:spChg chg="add mod">
          <ac:chgData name="Frank, Michael" userId="f2e0f03b-548f-4e79-a134-2586128f1bc3" providerId="ADAL" clId="{AB5022B3-7390-D14F-AD16-2391808B7E2F}" dt="2021-03-23T23:44:12.079" v="719" actId="12788"/>
          <ac:spMkLst>
            <pc:docMk/>
            <pc:sldMk cId="3558207509" sldId="2142533338"/>
            <ac:spMk id="34" creationId="{21761C1D-84EA-1E4C-8FAD-056F020ACACF}"/>
          </ac:spMkLst>
        </pc:spChg>
        <pc:spChg chg="add mod">
          <ac:chgData name="Frank, Michael" userId="f2e0f03b-548f-4e79-a134-2586128f1bc3" providerId="ADAL" clId="{AB5022B3-7390-D14F-AD16-2391808B7E2F}" dt="2021-03-23T23:43:19.437" v="715" actId="1035"/>
          <ac:spMkLst>
            <pc:docMk/>
            <pc:sldMk cId="3558207509" sldId="2142533338"/>
            <ac:spMk id="35" creationId="{BBADE420-8376-CA43-8EE4-EFF71502A7DC}"/>
          </ac:spMkLst>
        </pc:spChg>
        <pc:spChg chg="add mod">
          <ac:chgData name="Frank, Michael" userId="f2e0f03b-548f-4e79-a134-2586128f1bc3" providerId="ADAL" clId="{AB5022B3-7390-D14F-AD16-2391808B7E2F}" dt="2021-03-23T23:44:05.256" v="718" actId="12788"/>
          <ac:spMkLst>
            <pc:docMk/>
            <pc:sldMk cId="3558207509" sldId="2142533338"/>
            <ac:spMk id="36" creationId="{A84DB47A-74AD-1B48-B4C4-74BD4398CFDD}"/>
          </ac:spMkLst>
        </pc:spChg>
        <pc:spChg chg="add mod">
          <ac:chgData name="Frank, Michael" userId="f2e0f03b-548f-4e79-a134-2586128f1bc3" providerId="ADAL" clId="{AB5022B3-7390-D14F-AD16-2391808B7E2F}" dt="2021-03-23T23:44:12.079" v="719" actId="12788"/>
          <ac:spMkLst>
            <pc:docMk/>
            <pc:sldMk cId="3558207509" sldId="2142533338"/>
            <ac:spMk id="37" creationId="{0EA7400D-16DB-4C45-AB11-9158AB7E1DF5}"/>
          </ac:spMkLst>
        </pc:spChg>
        <pc:grpChg chg="del mod">
          <ac:chgData name="Frank, Michael" userId="f2e0f03b-548f-4e79-a134-2586128f1bc3" providerId="ADAL" clId="{AB5022B3-7390-D14F-AD16-2391808B7E2F}" dt="2021-03-23T23:11:45.359" v="573" actId="478"/>
          <ac:grpSpMkLst>
            <pc:docMk/>
            <pc:sldMk cId="3558207509" sldId="2142533338"/>
            <ac:grpSpMk id="2" creationId="{6423EABB-EE08-5D4A-9440-CAD5EC895E3B}"/>
          </ac:grpSpMkLst>
        </pc:grpChg>
        <pc:grpChg chg="del mod">
          <ac:chgData name="Frank, Michael" userId="f2e0f03b-548f-4e79-a134-2586128f1bc3" providerId="ADAL" clId="{AB5022B3-7390-D14F-AD16-2391808B7E2F}" dt="2021-03-23T23:11:45.359" v="573" actId="478"/>
          <ac:grpSpMkLst>
            <pc:docMk/>
            <pc:sldMk cId="3558207509" sldId="2142533338"/>
            <ac:grpSpMk id="4" creationId="{56CE3C7F-3FBD-8D4F-9A69-46A3EE3C3271}"/>
          </ac:grpSpMkLst>
        </pc:grpChg>
        <pc:grpChg chg="add del mod">
          <ac:chgData name="Frank, Michael" userId="f2e0f03b-548f-4e79-a134-2586128f1bc3" providerId="ADAL" clId="{AB5022B3-7390-D14F-AD16-2391808B7E2F}" dt="2021-03-23T23:23:22.523" v="651" actId="478"/>
          <ac:grpSpMkLst>
            <pc:docMk/>
            <pc:sldMk cId="3558207509" sldId="2142533338"/>
            <ac:grpSpMk id="5" creationId="{EA650439-DF8C-1843-8E69-7B70D778408C}"/>
          </ac:grpSpMkLst>
        </pc:grpChg>
        <pc:grpChg chg="add">
          <ac:chgData name="Frank, Michael" userId="f2e0f03b-548f-4e79-a134-2586128f1bc3" providerId="ADAL" clId="{AB5022B3-7390-D14F-AD16-2391808B7E2F}" dt="2021-03-23T23:44:40.113" v="720" actId="164"/>
          <ac:grpSpMkLst>
            <pc:docMk/>
            <pc:sldMk cId="3558207509" sldId="2142533338"/>
            <ac:grpSpMk id="38" creationId="{53B645C6-8BB9-4647-984E-C0E542075879}"/>
          </ac:grpSpMkLst>
        </pc:grpChg>
        <pc:picChg chg="del">
          <ac:chgData name="Frank, Michael" userId="f2e0f03b-548f-4e79-a134-2586128f1bc3" providerId="ADAL" clId="{AB5022B3-7390-D14F-AD16-2391808B7E2F}" dt="2021-03-23T23:08:11.956" v="554" actId="478"/>
          <ac:picMkLst>
            <pc:docMk/>
            <pc:sldMk cId="3558207509" sldId="2142533338"/>
            <ac:picMk id="3" creationId="{B2F16F0F-B531-C042-9A4A-8DE4A9665F9E}"/>
          </ac:picMkLst>
        </pc:picChg>
        <pc:picChg chg="add mod modCrop">
          <ac:chgData name="Frank, Michael" userId="f2e0f03b-548f-4e79-a134-2586128f1bc3" providerId="ADAL" clId="{AB5022B3-7390-D14F-AD16-2391808B7E2F}" dt="2021-03-25T16:52:42.772" v="1994" actId="732"/>
          <ac:picMkLst>
            <pc:docMk/>
            <pc:sldMk cId="3558207509" sldId="2142533338"/>
            <ac:picMk id="7" creationId="{A86D6394-C099-3347-BC24-90F3A4B0FCC2}"/>
          </ac:picMkLst>
        </pc:picChg>
        <pc:picChg chg="add mod">
          <ac:chgData name="Frank, Michael" userId="f2e0f03b-548f-4e79-a134-2586128f1bc3" providerId="ADAL" clId="{AB5022B3-7390-D14F-AD16-2391808B7E2F}" dt="2021-03-23T23:18:58.937" v="629" actId="1036"/>
          <ac:picMkLst>
            <pc:docMk/>
            <pc:sldMk cId="3558207509" sldId="2142533338"/>
            <ac:picMk id="18" creationId="{FB6B24C6-57B9-9B4D-9739-5C347BA5F999}"/>
          </ac:picMkLst>
        </pc:picChg>
        <pc:picChg chg="add del mod">
          <ac:chgData name="Frank, Michael" userId="f2e0f03b-548f-4e79-a134-2586128f1bc3" providerId="ADAL" clId="{AB5022B3-7390-D14F-AD16-2391808B7E2F}" dt="2021-03-23T23:13:51.774" v="593" actId="478"/>
          <ac:picMkLst>
            <pc:docMk/>
            <pc:sldMk cId="3558207509" sldId="2142533338"/>
            <ac:picMk id="21" creationId="{9B103DBC-9972-804A-BA53-C6A8233D0FFE}"/>
          </ac:picMkLst>
        </pc:picChg>
        <pc:picChg chg="add mod">
          <ac:chgData name="Frank, Michael" userId="f2e0f03b-548f-4e79-a134-2586128f1bc3" providerId="ADAL" clId="{AB5022B3-7390-D14F-AD16-2391808B7E2F}" dt="2021-03-25T16:53:18.523" v="1997"/>
          <ac:picMkLst>
            <pc:docMk/>
            <pc:sldMk cId="3558207509" sldId="2142533338"/>
            <ac:picMk id="22" creationId="{3D1BD355-AEC2-2A4F-994E-3202CC3A74D4}"/>
          </ac:picMkLst>
        </pc:picChg>
        <pc:picChg chg="add del mod">
          <ac:chgData name="Frank, Michael" userId="f2e0f03b-548f-4e79-a134-2586128f1bc3" providerId="ADAL" clId="{AB5022B3-7390-D14F-AD16-2391808B7E2F}" dt="2021-03-25T16:52:58.972" v="1996" actId="478"/>
          <ac:picMkLst>
            <pc:docMk/>
            <pc:sldMk cId="3558207509" sldId="2142533338"/>
            <ac:picMk id="29" creationId="{EE3C151A-71B1-D347-900D-A0A0655F2F76}"/>
          </ac:picMkLst>
        </pc:picChg>
        <pc:cxnChg chg="mod">
          <ac:chgData name="Frank, Michael" userId="f2e0f03b-548f-4e79-a134-2586128f1bc3" providerId="ADAL" clId="{AB5022B3-7390-D14F-AD16-2391808B7E2F}" dt="2021-03-23T23:46:00.642" v="726" actId="14100"/>
          <ac:cxnSpMkLst>
            <pc:docMk/>
            <pc:sldMk cId="3558207509" sldId="2142533338"/>
            <ac:cxnSpMk id="20" creationId="{C2E9EFDC-9676-794A-99C2-E6793E803788}"/>
          </ac:cxnSpMkLst>
        </pc:cxnChg>
      </pc:sldChg>
      <pc:sldChg chg="add del">
        <pc:chgData name="Frank, Michael" userId="f2e0f03b-548f-4e79-a134-2586128f1bc3" providerId="ADAL" clId="{AB5022B3-7390-D14F-AD16-2391808B7E2F}" dt="2021-03-23T23:47:03.602" v="728"/>
        <pc:sldMkLst>
          <pc:docMk/>
          <pc:sldMk cId="443224967" sldId="2142533339"/>
        </pc:sldMkLst>
      </pc:sldChg>
      <pc:sldChg chg="addSp modSp add mod modTransition">
        <pc:chgData name="Frank, Michael" userId="f2e0f03b-548f-4e79-a134-2586128f1bc3" providerId="ADAL" clId="{AB5022B3-7390-D14F-AD16-2391808B7E2F}" dt="2021-03-25T17:27:44.880" v="2001" actId="767"/>
        <pc:sldMkLst>
          <pc:docMk/>
          <pc:sldMk cId="1395420122" sldId="2142533339"/>
        </pc:sldMkLst>
        <pc:spChg chg="add mod">
          <ac:chgData name="Frank, Michael" userId="f2e0f03b-548f-4e79-a134-2586128f1bc3" providerId="ADAL" clId="{AB5022B3-7390-D14F-AD16-2391808B7E2F}" dt="2021-03-25T17:27:44.880" v="2001" actId="767"/>
          <ac:spMkLst>
            <pc:docMk/>
            <pc:sldMk cId="1395420122" sldId="2142533339"/>
            <ac:spMk id="2" creationId="{4AECCF13-1C46-ED44-BD76-9A7653F7846E}"/>
          </ac:spMkLst>
        </pc:spChg>
        <pc:spChg chg="mod">
          <ac:chgData name="Frank, Michael" userId="f2e0f03b-548f-4e79-a134-2586128f1bc3" providerId="ADAL" clId="{AB5022B3-7390-D14F-AD16-2391808B7E2F}" dt="2021-03-23T23:57:26.193" v="815" actId="1076"/>
          <ac:spMkLst>
            <pc:docMk/>
            <pc:sldMk cId="1395420122" sldId="2142533339"/>
            <ac:spMk id="4" creationId="{201F7D27-0532-483D-98CA-0343FADF6858}"/>
          </ac:spMkLst>
        </pc:spChg>
        <pc:spChg chg="mod">
          <ac:chgData name="Frank, Michael" userId="f2e0f03b-548f-4e79-a134-2586128f1bc3" providerId="ADAL" clId="{AB5022B3-7390-D14F-AD16-2391808B7E2F}" dt="2021-03-24T11:10:36.202" v="1051" actId="14100"/>
          <ac:spMkLst>
            <pc:docMk/>
            <pc:sldMk cId="1395420122" sldId="2142533339"/>
            <ac:spMk id="5" creationId="{23FFC13E-95CD-40CF-9066-F35BAC44865F}"/>
          </ac:spMkLst>
        </pc:spChg>
        <pc:spChg chg="mod">
          <ac:chgData name="Frank, Michael" userId="f2e0f03b-548f-4e79-a134-2586128f1bc3" providerId="ADAL" clId="{AB5022B3-7390-D14F-AD16-2391808B7E2F}" dt="2021-03-23T23:57:26.193" v="815" actId="1076"/>
          <ac:spMkLst>
            <pc:docMk/>
            <pc:sldMk cId="1395420122" sldId="2142533339"/>
            <ac:spMk id="6" creationId="{BE4D3C5E-D1DD-4105-95D9-79E618D05276}"/>
          </ac:spMkLst>
        </pc:spChg>
        <pc:spChg chg="mod">
          <ac:chgData name="Frank, Michael" userId="f2e0f03b-548f-4e79-a134-2586128f1bc3" providerId="ADAL" clId="{AB5022B3-7390-D14F-AD16-2391808B7E2F}" dt="2021-03-23T23:57:26.193" v="815" actId="1076"/>
          <ac:spMkLst>
            <pc:docMk/>
            <pc:sldMk cId="1395420122" sldId="2142533339"/>
            <ac:spMk id="7" creationId="{162F04E9-88E0-468A-8E64-9209AC542D63}"/>
          </ac:spMkLst>
        </pc:spChg>
        <pc:spChg chg="mod">
          <ac:chgData name="Frank, Michael" userId="f2e0f03b-548f-4e79-a134-2586128f1bc3" providerId="ADAL" clId="{AB5022B3-7390-D14F-AD16-2391808B7E2F}" dt="2021-03-23T23:57:26.193" v="815" actId="1076"/>
          <ac:spMkLst>
            <pc:docMk/>
            <pc:sldMk cId="1395420122" sldId="2142533339"/>
            <ac:spMk id="8" creationId="{75D15AF2-47FF-4625-8C9A-E6F34FD1A291}"/>
          </ac:spMkLst>
        </pc:spChg>
        <pc:spChg chg="mod">
          <ac:chgData name="Frank, Michael" userId="f2e0f03b-548f-4e79-a134-2586128f1bc3" providerId="ADAL" clId="{AB5022B3-7390-D14F-AD16-2391808B7E2F}" dt="2021-03-23T23:57:26.193" v="815" actId="1076"/>
          <ac:spMkLst>
            <pc:docMk/>
            <pc:sldMk cId="1395420122" sldId="2142533339"/>
            <ac:spMk id="9" creationId="{F8E45E11-D99E-4CE9-B804-556F478AF3A2}"/>
          </ac:spMkLst>
        </pc:spChg>
        <pc:spChg chg="add mod">
          <ac:chgData name="Frank, Michael" userId="f2e0f03b-548f-4e79-a134-2586128f1bc3" providerId="ADAL" clId="{AB5022B3-7390-D14F-AD16-2391808B7E2F}" dt="2021-03-24T14:02:22.235" v="1316"/>
          <ac:spMkLst>
            <pc:docMk/>
            <pc:sldMk cId="1395420122" sldId="2142533339"/>
            <ac:spMk id="12" creationId="{9A3A447A-F5E1-EA4B-934E-8ABE513355B7}"/>
          </ac:spMkLst>
        </pc:spChg>
        <pc:spChg chg="mod">
          <ac:chgData name="Frank, Michael" userId="f2e0f03b-548f-4e79-a134-2586128f1bc3" providerId="ADAL" clId="{AB5022B3-7390-D14F-AD16-2391808B7E2F}" dt="2021-03-24T11:10:38.553" v="1052" actId="14100"/>
          <ac:spMkLst>
            <pc:docMk/>
            <pc:sldMk cId="1395420122" sldId="2142533339"/>
            <ac:spMk id="15" creationId="{4F75C890-95D9-854C-B911-A38997D2090E}"/>
          </ac:spMkLst>
        </pc:spChg>
        <pc:picChg chg="add mod">
          <ac:chgData name="Frank, Michael" userId="f2e0f03b-548f-4e79-a134-2586128f1bc3" providerId="ADAL" clId="{AB5022B3-7390-D14F-AD16-2391808B7E2F}" dt="2021-03-23T23:55:56.578" v="813"/>
          <ac:picMkLst>
            <pc:docMk/>
            <pc:sldMk cId="1395420122" sldId="2142533339"/>
            <ac:picMk id="10" creationId="{D4351B6D-6D96-144D-8C80-F3612B31980C}"/>
          </ac:picMkLst>
        </pc:picChg>
        <pc:picChg chg="add mod">
          <ac:chgData name="Frank, Michael" userId="f2e0f03b-548f-4e79-a134-2586128f1bc3" providerId="ADAL" clId="{AB5022B3-7390-D14F-AD16-2391808B7E2F}" dt="2021-03-23T23:55:56.578" v="813"/>
          <ac:picMkLst>
            <pc:docMk/>
            <pc:sldMk cId="1395420122" sldId="2142533339"/>
            <ac:picMk id="11" creationId="{2B1E40CF-4BFF-1040-B7E0-F3374219E920}"/>
          </ac:picMkLst>
        </pc:picChg>
      </pc:sldChg>
      <pc:sldChg chg="add del">
        <pc:chgData name="Frank, Michael" userId="f2e0f03b-548f-4e79-a134-2586128f1bc3" providerId="ADAL" clId="{AB5022B3-7390-D14F-AD16-2391808B7E2F}" dt="2021-03-24T10:55:54.046" v="893"/>
        <pc:sldMkLst>
          <pc:docMk/>
          <pc:sldMk cId="115604136" sldId="2142533340"/>
        </pc:sldMkLst>
      </pc:sldChg>
      <pc:sldChg chg="addSp delSp modSp add mod modNotesTx">
        <pc:chgData name="Frank, Michael" userId="f2e0f03b-548f-4e79-a134-2586128f1bc3" providerId="ADAL" clId="{AB5022B3-7390-D14F-AD16-2391808B7E2F}" dt="2021-03-25T15:47:18.763" v="1984" actId="408"/>
        <pc:sldMkLst>
          <pc:docMk/>
          <pc:sldMk cId="1965953869" sldId="2142533340"/>
        </pc:sldMkLst>
        <pc:spChg chg="mod">
          <ac:chgData name="Frank, Michael" userId="f2e0f03b-548f-4e79-a134-2586128f1bc3" providerId="ADAL" clId="{AB5022B3-7390-D14F-AD16-2391808B7E2F}" dt="2021-03-24T13:54:37.201" v="1257" actId="313"/>
          <ac:spMkLst>
            <pc:docMk/>
            <pc:sldMk cId="1965953869" sldId="2142533340"/>
            <ac:spMk id="4" creationId="{201F7D27-0532-483D-98CA-0343FADF6858}"/>
          </ac:spMkLst>
        </pc:spChg>
        <pc:spChg chg="mod">
          <ac:chgData name="Frank, Michael" userId="f2e0f03b-548f-4e79-a134-2586128f1bc3" providerId="ADAL" clId="{AB5022B3-7390-D14F-AD16-2391808B7E2F}" dt="2021-03-24T11:16:32.542" v="1071" actId="14100"/>
          <ac:spMkLst>
            <pc:docMk/>
            <pc:sldMk cId="1965953869" sldId="2142533340"/>
            <ac:spMk id="5" creationId="{23FFC13E-95CD-40CF-9066-F35BAC44865F}"/>
          </ac:spMkLst>
        </pc:spChg>
        <pc:spChg chg="del">
          <ac:chgData name="Frank, Michael" userId="f2e0f03b-548f-4e79-a134-2586128f1bc3" providerId="ADAL" clId="{AB5022B3-7390-D14F-AD16-2391808B7E2F}" dt="2021-03-24T10:58:47.547" v="914" actId="478"/>
          <ac:spMkLst>
            <pc:docMk/>
            <pc:sldMk cId="1965953869" sldId="2142533340"/>
            <ac:spMk id="6" creationId="{BE4D3C5E-D1DD-4105-95D9-79E618D05276}"/>
          </ac:spMkLst>
        </pc:spChg>
        <pc:spChg chg="del">
          <ac:chgData name="Frank, Michael" userId="f2e0f03b-548f-4e79-a134-2586128f1bc3" providerId="ADAL" clId="{AB5022B3-7390-D14F-AD16-2391808B7E2F}" dt="2021-03-24T10:58:47.547" v="914" actId="478"/>
          <ac:spMkLst>
            <pc:docMk/>
            <pc:sldMk cId="1965953869" sldId="2142533340"/>
            <ac:spMk id="7" creationId="{162F04E9-88E0-468A-8E64-9209AC542D63}"/>
          </ac:spMkLst>
        </pc:spChg>
        <pc:spChg chg="del">
          <ac:chgData name="Frank, Michael" userId="f2e0f03b-548f-4e79-a134-2586128f1bc3" providerId="ADAL" clId="{AB5022B3-7390-D14F-AD16-2391808B7E2F}" dt="2021-03-24T10:58:47.547" v="914" actId="478"/>
          <ac:spMkLst>
            <pc:docMk/>
            <pc:sldMk cId="1965953869" sldId="2142533340"/>
            <ac:spMk id="8" creationId="{75D15AF2-47FF-4625-8C9A-E6F34FD1A291}"/>
          </ac:spMkLst>
        </pc:spChg>
        <pc:spChg chg="del">
          <ac:chgData name="Frank, Michael" userId="f2e0f03b-548f-4e79-a134-2586128f1bc3" providerId="ADAL" clId="{AB5022B3-7390-D14F-AD16-2391808B7E2F}" dt="2021-03-24T10:58:47.547" v="914" actId="478"/>
          <ac:spMkLst>
            <pc:docMk/>
            <pc:sldMk cId="1965953869" sldId="2142533340"/>
            <ac:spMk id="9" creationId="{F8E45E11-D99E-4CE9-B804-556F478AF3A2}"/>
          </ac:spMkLst>
        </pc:spChg>
        <pc:spChg chg="add mod">
          <ac:chgData name="Frank, Michael" userId="f2e0f03b-548f-4e79-a134-2586128f1bc3" providerId="ADAL" clId="{AB5022B3-7390-D14F-AD16-2391808B7E2F}" dt="2021-03-24T14:02:02.670" v="1308"/>
          <ac:spMkLst>
            <pc:docMk/>
            <pc:sldMk cId="1965953869" sldId="2142533340"/>
            <ac:spMk id="12" creationId="{4E87BCC5-A934-5C48-B7DD-B04025AA5217}"/>
          </ac:spMkLst>
        </pc:spChg>
        <pc:spChg chg="mod">
          <ac:chgData name="Frank, Michael" userId="f2e0f03b-548f-4e79-a134-2586128f1bc3" providerId="ADAL" clId="{AB5022B3-7390-D14F-AD16-2391808B7E2F}" dt="2021-03-24T11:16:29.044" v="1070" actId="1076"/>
          <ac:spMkLst>
            <pc:docMk/>
            <pc:sldMk cId="1965953869" sldId="2142533340"/>
            <ac:spMk id="15" creationId="{4F75C890-95D9-854C-B911-A38997D2090E}"/>
          </ac:spMkLst>
        </pc:spChg>
        <pc:spChg chg="del mod">
          <ac:chgData name="Frank, Michael" userId="f2e0f03b-548f-4e79-a134-2586128f1bc3" providerId="ADAL" clId="{AB5022B3-7390-D14F-AD16-2391808B7E2F}" dt="2021-03-25T15:19:00.543" v="1838" actId="478"/>
          <ac:spMkLst>
            <pc:docMk/>
            <pc:sldMk cId="1965953869" sldId="2142533340"/>
            <ac:spMk id="18" creationId="{BAAE30F8-A210-0449-ABDC-DADB9E8D9CBB}"/>
          </ac:spMkLst>
        </pc:spChg>
        <pc:spChg chg="mod">
          <ac:chgData name="Frank, Michael" userId="f2e0f03b-548f-4e79-a134-2586128f1bc3" providerId="ADAL" clId="{AB5022B3-7390-D14F-AD16-2391808B7E2F}" dt="2021-03-25T15:18:54.493" v="1837"/>
          <ac:spMkLst>
            <pc:docMk/>
            <pc:sldMk cId="1965953869" sldId="2142533340"/>
            <ac:spMk id="19" creationId="{2E2296F9-ABD2-DB43-9E3C-22A34ED6D894}"/>
          </ac:spMkLst>
        </pc:spChg>
        <pc:spChg chg="mod">
          <ac:chgData name="Frank, Michael" userId="f2e0f03b-548f-4e79-a134-2586128f1bc3" providerId="ADAL" clId="{AB5022B3-7390-D14F-AD16-2391808B7E2F}" dt="2021-03-25T15:18:54.493" v="1837"/>
          <ac:spMkLst>
            <pc:docMk/>
            <pc:sldMk cId="1965953869" sldId="2142533340"/>
            <ac:spMk id="20" creationId="{6D72FD10-6554-F048-8C23-F24FA2A7DA44}"/>
          </ac:spMkLst>
        </pc:spChg>
        <pc:spChg chg="mod">
          <ac:chgData name="Frank, Michael" userId="f2e0f03b-548f-4e79-a134-2586128f1bc3" providerId="ADAL" clId="{AB5022B3-7390-D14F-AD16-2391808B7E2F}" dt="2021-03-25T15:18:54.493" v="1837"/>
          <ac:spMkLst>
            <pc:docMk/>
            <pc:sldMk cId="1965953869" sldId="2142533340"/>
            <ac:spMk id="21" creationId="{CFF356D7-6E0A-D246-A2E0-5FEDD5B3C872}"/>
          </ac:spMkLst>
        </pc:spChg>
        <pc:spChg chg="del mod">
          <ac:chgData name="Frank, Michael" userId="f2e0f03b-548f-4e79-a134-2586128f1bc3" providerId="ADAL" clId="{AB5022B3-7390-D14F-AD16-2391808B7E2F}" dt="2021-03-25T15:19:02.522" v="1839" actId="478"/>
          <ac:spMkLst>
            <pc:docMk/>
            <pc:sldMk cId="1965953869" sldId="2142533340"/>
            <ac:spMk id="22" creationId="{2B67976C-D1FE-C040-ABCC-13ABE9B92604}"/>
          </ac:spMkLst>
        </pc:spChg>
        <pc:spChg chg="del mod">
          <ac:chgData name="Frank, Michael" userId="f2e0f03b-548f-4e79-a134-2586128f1bc3" providerId="ADAL" clId="{AB5022B3-7390-D14F-AD16-2391808B7E2F}" dt="2021-03-25T15:19:04.165" v="1840" actId="478"/>
          <ac:spMkLst>
            <pc:docMk/>
            <pc:sldMk cId="1965953869" sldId="2142533340"/>
            <ac:spMk id="23" creationId="{62F405C3-2E05-8146-9E8D-F8AE764A713D}"/>
          </ac:spMkLst>
        </pc:spChg>
        <pc:spChg chg="mod">
          <ac:chgData name="Frank, Michael" userId="f2e0f03b-548f-4e79-a134-2586128f1bc3" providerId="ADAL" clId="{AB5022B3-7390-D14F-AD16-2391808B7E2F}" dt="2021-03-25T15:47:18.763" v="1984" actId="408"/>
          <ac:spMkLst>
            <pc:docMk/>
            <pc:sldMk cId="1965953869" sldId="2142533340"/>
            <ac:spMk id="25" creationId="{B36FF8A2-4A85-BD4B-A0A9-A1A375375C9B}"/>
          </ac:spMkLst>
        </pc:spChg>
        <pc:spChg chg="mod">
          <ac:chgData name="Frank, Michael" userId="f2e0f03b-548f-4e79-a134-2586128f1bc3" providerId="ADAL" clId="{AB5022B3-7390-D14F-AD16-2391808B7E2F}" dt="2021-03-25T15:47:18.763" v="1984" actId="408"/>
          <ac:spMkLst>
            <pc:docMk/>
            <pc:sldMk cId="1965953869" sldId="2142533340"/>
            <ac:spMk id="26" creationId="{CC23DFE6-D4C3-4E44-A6B9-DADFEBEDC6EC}"/>
          </ac:spMkLst>
        </pc:spChg>
        <pc:spChg chg="mod">
          <ac:chgData name="Frank, Michael" userId="f2e0f03b-548f-4e79-a134-2586128f1bc3" providerId="ADAL" clId="{AB5022B3-7390-D14F-AD16-2391808B7E2F}" dt="2021-03-25T15:47:18.763" v="1984" actId="408"/>
          <ac:spMkLst>
            <pc:docMk/>
            <pc:sldMk cId="1965953869" sldId="2142533340"/>
            <ac:spMk id="27" creationId="{2E5F75C8-61AD-A847-90FD-AEF142B52C9A}"/>
          </ac:spMkLst>
        </pc:spChg>
        <pc:spChg chg="mod">
          <ac:chgData name="Frank, Michael" userId="f2e0f03b-548f-4e79-a134-2586128f1bc3" providerId="ADAL" clId="{AB5022B3-7390-D14F-AD16-2391808B7E2F}" dt="2021-03-25T15:47:18.763" v="1984" actId="408"/>
          <ac:spMkLst>
            <pc:docMk/>
            <pc:sldMk cId="1965953869" sldId="2142533340"/>
            <ac:spMk id="28" creationId="{7DC10085-F2B0-214E-83BE-67AE4A718257}"/>
          </ac:spMkLst>
        </pc:spChg>
        <pc:spChg chg="del mod">
          <ac:chgData name="Frank, Michael" userId="f2e0f03b-548f-4e79-a134-2586128f1bc3" providerId="ADAL" clId="{AB5022B3-7390-D14F-AD16-2391808B7E2F}" dt="2021-03-25T15:19:27.565" v="1843" actId="478"/>
          <ac:spMkLst>
            <pc:docMk/>
            <pc:sldMk cId="1965953869" sldId="2142533340"/>
            <ac:spMk id="29" creationId="{AFF96735-5BD6-4344-977C-F4D092D0BDB9}"/>
          </ac:spMkLst>
        </pc:spChg>
        <pc:spChg chg="del mod">
          <ac:chgData name="Frank, Michael" userId="f2e0f03b-548f-4e79-a134-2586128f1bc3" providerId="ADAL" clId="{AB5022B3-7390-D14F-AD16-2391808B7E2F}" dt="2021-03-25T15:19:29.534" v="1844" actId="478"/>
          <ac:spMkLst>
            <pc:docMk/>
            <pc:sldMk cId="1965953869" sldId="2142533340"/>
            <ac:spMk id="30" creationId="{FFF4352C-01CB-874A-A605-53DA5E749A3F}"/>
          </ac:spMkLst>
        </pc:spChg>
        <pc:grpChg chg="add del mod">
          <ac:chgData name="Frank, Michael" userId="f2e0f03b-548f-4e79-a134-2586128f1bc3" providerId="ADAL" clId="{AB5022B3-7390-D14F-AD16-2391808B7E2F}" dt="2021-03-25T15:19:23.661" v="1841" actId="478"/>
          <ac:grpSpMkLst>
            <pc:docMk/>
            <pc:sldMk cId="1965953869" sldId="2142533340"/>
            <ac:grpSpMk id="13" creationId="{851736B1-A6DD-EC46-A920-59554A59D355}"/>
          </ac:grpSpMkLst>
        </pc:grpChg>
        <pc:grpChg chg="add mod">
          <ac:chgData name="Frank, Michael" userId="f2e0f03b-548f-4e79-a134-2586128f1bc3" providerId="ADAL" clId="{AB5022B3-7390-D14F-AD16-2391808B7E2F}" dt="2021-03-25T15:47:18.763" v="1984" actId="408"/>
          <ac:grpSpMkLst>
            <pc:docMk/>
            <pc:sldMk cId="1965953869" sldId="2142533340"/>
            <ac:grpSpMk id="24" creationId="{239CC6C3-B51D-2B49-AD48-242DC91A9BB4}"/>
          </ac:grpSpMkLst>
        </pc:grpChg>
        <pc:picChg chg="add del mod modCrop">
          <ac:chgData name="Frank, Michael" userId="f2e0f03b-548f-4e79-a134-2586128f1bc3" providerId="ADAL" clId="{AB5022B3-7390-D14F-AD16-2391808B7E2F}" dt="2021-03-25T15:27:31.743" v="1961" actId="478"/>
          <ac:picMkLst>
            <pc:docMk/>
            <pc:sldMk cId="1965953869" sldId="2142533340"/>
            <ac:picMk id="3" creationId="{6E9E3C23-FF65-6342-996A-481B81BE0B28}"/>
          </ac:picMkLst>
        </pc:picChg>
        <pc:picChg chg="mod">
          <ac:chgData name="Frank, Michael" userId="f2e0f03b-548f-4e79-a134-2586128f1bc3" providerId="ADAL" clId="{AB5022B3-7390-D14F-AD16-2391808B7E2F}" dt="2021-03-25T15:06:47.136" v="1629" actId="14826"/>
          <ac:picMkLst>
            <pc:docMk/>
            <pc:sldMk cId="1965953869" sldId="2142533340"/>
            <ac:picMk id="14" creationId="{C4BF4EE5-E250-214C-99B6-677FEE6242DF}"/>
          </ac:picMkLst>
        </pc:picChg>
        <pc:picChg chg="add del mod modCrop">
          <ac:chgData name="Frank, Michael" userId="f2e0f03b-548f-4e79-a134-2586128f1bc3" providerId="ADAL" clId="{AB5022B3-7390-D14F-AD16-2391808B7E2F}" dt="2021-03-25T15:26:55.057" v="1933" actId="478"/>
          <ac:picMkLst>
            <pc:docMk/>
            <pc:sldMk cId="1965953869" sldId="2142533340"/>
            <ac:picMk id="16" creationId="{AFD7A9E2-1FAB-F643-A121-D0A31FC1C19B}"/>
          </ac:picMkLst>
        </pc:picChg>
        <pc:picChg chg="add del mod modCrop">
          <ac:chgData name="Frank, Michael" userId="f2e0f03b-548f-4e79-a134-2586128f1bc3" providerId="ADAL" clId="{AB5022B3-7390-D14F-AD16-2391808B7E2F}" dt="2021-03-25T15:26:46.349" v="1932" actId="478"/>
          <ac:picMkLst>
            <pc:docMk/>
            <pc:sldMk cId="1965953869" sldId="2142533340"/>
            <ac:picMk id="17" creationId="{AB342F2A-FBDD-EC4D-A76B-EF4D14A89FA1}"/>
          </ac:picMkLst>
        </pc:picChg>
      </pc:sldChg>
      <pc:sldChg chg="addSp delSp modSp add mod modAnim">
        <pc:chgData name="Frank, Michael" userId="f2e0f03b-548f-4e79-a134-2586128f1bc3" providerId="ADAL" clId="{AB5022B3-7390-D14F-AD16-2391808B7E2F}" dt="2021-03-25T15:15:44.602" v="1831" actId="1076"/>
        <pc:sldMkLst>
          <pc:docMk/>
          <pc:sldMk cId="2237191066" sldId="2142533341"/>
        </pc:sldMkLst>
        <pc:spChg chg="add mod">
          <ac:chgData name="Frank, Michael" userId="f2e0f03b-548f-4e79-a134-2586128f1bc3" providerId="ADAL" clId="{AB5022B3-7390-D14F-AD16-2391808B7E2F}" dt="2021-03-25T15:15:35.275" v="1828" actId="1037"/>
          <ac:spMkLst>
            <pc:docMk/>
            <pc:sldMk cId="2237191066" sldId="2142533341"/>
            <ac:spMk id="2" creationId="{8CF7F13A-DAE7-184C-8485-73AAC22B7845}"/>
          </ac:spMkLst>
        </pc:spChg>
        <pc:spChg chg="add mod">
          <ac:chgData name="Frank, Michael" userId="f2e0f03b-548f-4e79-a134-2586128f1bc3" providerId="ADAL" clId="{AB5022B3-7390-D14F-AD16-2391808B7E2F}" dt="2021-03-25T15:15:35.275" v="1828" actId="1037"/>
          <ac:spMkLst>
            <pc:docMk/>
            <pc:sldMk cId="2237191066" sldId="2142533341"/>
            <ac:spMk id="3" creationId="{4D9077E9-9064-4544-AB8A-05A14E3AFB1C}"/>
          </ac:spMkLst>
        </pc:spChg>
        <pc:spChg chg="mod">
          <ac:chgData name="Frank, Michael" userId="f2e0f03b-548f-4e79-a134-2586128f1bc3" providerId="ADAL" clId="{AB5022B3-7390-D14F-AD16-2391808B7E2F}" dt="2021-03-24T13:54:06.431" v="1254" actId="313"/>
          <ac:spMkLst>
            <pc:docMk/>
            <pc:sldMk cId="2237191066" sldId="2142533341"/>
            <ac:spMk id="4" creationId="{201F7D27-0532-483D-98CA-0343FADF6858}"/>
          </ac:spMkLst>
        </pc:spChg>
        <pc:spChg chg="mod">
          <ac:chgData name="Frank, Michael" userId="f2e0f03b-548f-4e79-a134-2586128f1bc3" providerId="ADAL" clId="{AB5022B3-7390-D14F-AD16-2391808B7E2F}" dt="2021-03-24T11:20:31.448" v="1086" actId="197"/>
          <ac:spMkLst>
            <pc:docMk/>
            <pc:sldMk cId="2237191066" sldId="2142533341"/>
            <ac:spMk id="5" creationId="{23FFC13E-95CD-40CF-9066-F35BAC44865F}"/>
          </ac:spMkLst>
        </pc:spChg>
        <pc:spChg chg="add mod">
          <ac:chgData name="Frank, Michael" userId="f2e0f03b-548f-4e79-a134-2586128f1bc3" providerId="ADAL" clId="{AB5022B3-7390-D14F-AD16-2391808B7E2F}" dt="2021-03-25T15:07:43.653" v="1641" actId="1038"/>
          <ac:spMkLst>
            <pc:docMk/>
            <pc:sldMk cId="2237191066" sldId="2142533341"/>
            <ac:spMk id="7" creationId="{BAF9F2DB-97FC-1249-87B5-706E96053F3B}"/>
          </ac:spMkLst>
        </pc:spChg>
        <pc:spChg chg="add mod">
          <ac:chgData name="Frank, Michael" userId="f2e0f03b-548f-4e79-a134-2586128f1bc3" providerId="ADAL" clId="{AB5022B3-7390-D14F-AD16-2391808B7E2F}" dt="2021-03-25T15:15:35.275" v="1828" actId="1037"/>
          <ac:spMkLst>
            <pc:docMk/>
            <pc:sldMk cId="2237191066" sldId="2142533341"/>
            <ac:spMk id="8" creationId="{DAAE0F70-424D-0745-8DA7-3FDACF3075AD}"/>
          </ac:spMkLst>
        </pc:spChg>
        <pc:spChg chg="add mod">
          <ac:chgData name="Frank, Michael" userId="f2e0f03b-548f-4e79-a134-2586128f1bc3" providerId="ADAL" clId="{AB5022B3-7390-D14F-AD16-2391808B7E2F}" dt="2021-03-24T14:02:06.236" v="1309"/>
          <ac:spMkLst>
            <pc:docMk/>
            <pc:sldMk cId="2237191066" sldId="2142533341"/>
            <ac:spMk id="12" creationId="{93E05ECC-57A3-2547-8A1D-A28BC3B57413}"/>
          </ac:spMkLst>
        </pc:spChg>
        <pc:spChg chg="add mod">
          <ac:chgData name="Frank, Michael" userId="f2e0f03b-548f-4e79-a134-2586128f1bc3" providerId="ADAL" clId="{AB5022B3-7390-D14F-AD16-2391808B7E2F}" dt="2021-03-25T15:15:35.275" v="1828" actId="1037"/>
          <ac:spMkLst>
            <pc:docMk/>
            <pc:sldMk cId="2237191066" sldId="2142533341"/>
            <ac:spMk id="16" creationId="{43FCDBAD-7EAD-254C-A6EC-786CCE8E249C}"/>
          </ac:spMkLst>
        </pc:spChg>
        <pc:spChg chg="add mod">
          <ac:chgData name="Frank, Michael" userId="f2e0f03b-548f-4e79-a134-2586128f1bc3" providerId="ADAL" clId="{AB5022B3-7390-D14F-AD16-2391808B7E2F}" dt="2021-03-25T15:15:35.275" v="1828" actId="1037"/>
          <ac:spMkLst>
            <pc:docMk/>
            <pc:sldMk cId="2237191066" sldId="2142533341"/>
            <ac:spMk id="17" creationId="{FA10FB9A-F211-FE4E-B691-F47AA42FAB1E}"/>
          </ac:spMkLst>
        </pc:spChg>
        <pc:spChg chg="add mod">
          <ac:chgData name="Frank, Michael" userId="f2e0f03b-548f-4e79-a134-2586128f1bc3" providerId="ADAL" clId="{AB5022B3-7390-D14F-AD16-2391808B7E2F}" dt="2021-03-25T15:07:45.587" v="1646" actId="1035"/>
          <ac:spMkLst>
            <pc:docMk/>
            <pc:sldMk cId="2237191066" sldId="2142533341"/>
            <ac:spMk id="18" creationId="{3D964048-B4F6-014F-B60F-110E99FAE6EA}"/>
          </ac:spMkLst>
        </pc:spChg>
        <pc:spChg chg="add mod">
          <ac:chgData name="Frank, Michael" userId="f2e0f03b-548f-4e79-a134-2586128f1bc3" providerId="ADAL" clId="{AB5022B3-7390-D14F-AD16-2391808B7E2F}" dt="2021-03-25T15:08:01.821" v="1654" actId="1037"/>
          <ac:spMkLst>
            <pc:docMk/>
            <pc:sldMk cId="2237191066" sldId="2142533341"/>
            <ac:spMk id="19" creationId="{AD98EBD3-9C18-644D-A6E9-A88D51D11FF0}"/>
          </ac:spMkLst>
        </pc:spChg>
        <pc:spChg chg="add mod">
          <ac:chgData name="Frank, Michael" userId="f2e0f03b-548f-4e79-a134-2586128f1bc3" providerId="ADAL" clId="{AB5022B3-7390-D14F-AD16-2391808B7E2F}" dt="2021-03-25T15:15:35.275" v="1828" actId="1037"/>
          <ac:spMkLst>
            <pc:docMk/>
            <pc:sldMk cId="2237191066" sldId="2142533341"/>
            <ac:spMk id="20" creationId="{9738AA5D-71D8-A745-8DC9-B55828F06709}"/>
          </ac:spMkLst>
        </pc:spChg>
        <pc:grpChg chg="add mod">
          <ac:chgData name="Frank, Michael" userId="f2e0f03b-548f-4e79-a134-2586128f1bc3" providerId="ADAL" clId="{AB5022B3-7390-D14F-AD16-2391808B7E2F}" dt="2021-03-25T15:15:44.602" v="1831" actId="1076"/>
          <ac:grpSpMkLst>
            <pc:docMk/>
            <pc:sldMk cId="2237191066" sldId="2142533341"/>
            <ac:grpSpMk id="9" creationId="{7B86EC34-BD6B-2D47-B733-9495D3FC25A4}"/>
          </ac:grpSpMkLst>
        </pc:grpChg>
        <pc:picChg chg="del">
          <ac:chgData name="Frank, Michael" userId="f2e0f03b-548f-4e79-a134-2586128f1bc3" providerId="ADAL" clId="{AB5022B3-7390-D14F-AD16-2391808B7E2F}" dt="2021-03-24T11:20:49.087" v="1092" actId="478"/>
          <ac:picMkLst>
            <pc:docMk/>
            <pc:sldMk cId="2237191066" sldId="2142533341"/>
            <ac:picMk id="3" creationId="{6E9E3C23-FF65-6342-996A-481B81BE0B28}"/>
          </ac:picMkLst>
        </pc:picChg>
        <pc:picChg chg="add del mod modCrop">
          <ac:chgData name="Frank, Michael" userId="f2e0f03b-548f-4e79-a134-2586128f1bc3" providerId="ADAL" clId="{AB5022B3-7390-D14F-AD16-2391808B7E2F}" dt="2021-03-25T15:15:41.279" v="1830" actId="478"/>
          <ac:picMkLst>
            <pc:docMk/>
            <pc:sldMk cId="2237191066" sldId="2142533341"/>
            <ac:picMk id="6" creationId="{D1D6EA39-473B-9B4D-B943-4909AF281B6D}"/>
          </ac:picMkLst>
        </pc:picChg>
        <pc:picChg chg="mod">
          <ac:chgData name="Frank, Michael" userId="f2e0f03b-548f-4e79-a134-2586128f1bc3" providerId="ADAL" clId="{AB5022B3-7390-D14F-AD16-2391808B7E2F}" dt="2021-03-25T15:07:01.822" v="1630" actId="14826"/>
          <ac:picMkLst>
            <pc:docMk/>
            <pc:sldMk cId="2237191066" sldId="2142533341"/>
            <ac:picMk id="14" creationId="{C4BF4EE5-E250-214C-99B6-677FEE6242DF}"/>
          </ac:picMkLst>
        </pc:picChg>
        <pc:picChg chg="del">
          <ac:chgData name="Frank, Michael" userId="f2e0f03b-548f-4e79-a134-2586128f1bc3" providerId="ADAL" clId="{AB5022B3-7390-D14F-AD16-2391808B7E2F}" dt="2021-03-24T11:20:49.087" v="1092" actId="478"/>
          <ac:picMkLst>
            <pc:docMk/>
            <pc:sldMk cId="2237191066" sldId="2142533341"/>
            <ac:picMk id="16" creationId="{AFD7A9E2-1FAB-F643-A121-D0A31FC1C19B}"/>
          </ac:picMkLst>
        </pc:picChg>
        <pc:picChg chg="del">
          <ac:chgData name="Frank, Michael" userId="f2e0f03b-548f-4e79-a134-2586128f1bc3" providerId="ADAL" clId="{AB5022B3-7390-D14F-AD16-2391808B7E2F}" dt="2021-03-24T11:20:49.087" v="1092" actId="478"/>
          <ac:picMkLst>
            <pc:docMk/>
            <pc:sldMk cId="2237191066" sldId="2142533341"/>
            <ac:picMk id="17" creationId="{AB342F2A-FBDD-EC4D-A76B-EF4D14A89FA1}"/>
          </ac:picMkLst>
        </pc:picChg>
      </pc:sldChg>
      <pc:sldChg chg="add del">
        <pc:chgData name="Frank, Michael" userId="f2e0f03b-548f-4e79-a134-2586128f1bc3" providerId="ADAL" clId="{AB5022B3-7390-D14F-AD16-2391808B7E2F}" dt="2021-03-24T11:20:17.886" v="1084"/>
        <pc:sldMkLst>
          <pc:docMk/>
          <pc:sldMk cId="2930550667" sldId="2142533341"/>
        </pc:sldMkLst>
      </pc:sldChg>
      <pc:sldChg chg="add del">
        <pc:chgData name="Frank, Michael" userId="f2e0f03b-548f-4e79-a134-2586128f1bc3" providerId="ADAL" clId="{AB5022B3-7390-D14F-AD16-2391808B7E2F}" dt="2021-03-24T11:52:14.210" v="1170"/>
        <pc:sldMkLst>
          <pc:docMk/>
          <pc:sldMk cId="1024904649" sldId="2142533342"/>
        </pc:sldMkLst>
      </pc:sldChg>
      <pc:sldChg chg="addSp delSp modSp add mod modTransition modAnim">
        <pc:chgData name="Frank, Michael" userId="f2e0f03b-548f-4e79-a134-2586128f1bc3" providerId="ADAL" clId="{AB5022B3-7390-D14F-AD16-2391808B7E2F}" dt="2021-03-25T15:18:33.754" v="1835"/>
        <pc:sldMkLst>
          <pc:docMk/>
          <pc:sldMk cId="2773747095" sldId="2142533342"/>
        </pc:sldMkLst>
        <pc:spChg chg="mod">
          <ac:chgData name="Frank, Michael" userId="f2e0f03b-548f-4e79-a134-2586128f1bc3" providerId="ADAL" clId="{AB5022B3-7390-D14F-AD16-2391808B7E2F}" dt="2021-03-24T13:54:18.491" v="1256" actId="14100"/>
          <ac:spMkLst>
            <pc:docMk/>
            <pc:sldMk cId="2773747095" sldId="2142533342"/>
            <ac:spMk id="4" creationId="{201F7D27-0532-483D-98CA-0343FADF6858}"/>
          </ac:spMkLst>
        </pc:spChg>
        <pc:spChg chg="mod">
          <ac:chgData name="Frank, Michael" userId="f2e0f03b-548f-4e79-a134-2586128f1bc3" providerId="ADAL" clId="{AB5022B3-7390-D14F-AD16-2391808B7E2F}" dt="2021-03-25T15:08:55.575" v="1691" actId="1038"/>
          <ac:spMkLst>
            <pc:docMk/>
            <pc:sldMk cId="2773747095" sldId="2142533342"/>
            <ac:spMk id="7" creationId="{BAF9F2DB-97FC-1249-87B5-706E96053F3B}"/>
          </ac:spMkLst>
        </pc:spChg>
        <pc:spChg chg="add mod">
          <ac:chgData name="Frank, Michael" userId="f2e0f03b-548f-4e79-a134-2586128f1bc3" providerId="ADAL" clId="{AB5022B3-7390-D14F-AD16-2391808B7E2F}" dt="2021-03-25T15:08:43.558" v="1671" actId="1035"/>
          <ac:spMkLst>
            <pc:docMk/>
            <pc:sldMk cId="2773747095" sldId="2142533342"/>
            <ac:spMk id="12" creationId="{AF856AC7-1850-3E49-9DDB-2D4AD9CF8B69}"/>
          </ac:spMkLst>
        </pc:spChg>
        <pc:spChg chg="add mod">
          <ac:chgData name="Frank, Michael" userId="f2e0f03b-548f-4e79-a134-2586128f1bc3" providerId="ADAL" clId="{AB5022B3-7390-D14F-AD16-2391808B7E2F}" dt="2021-03-24T14:02:08.338" v="1310"/>
          <ac:spMkLst>
            <pc:docMk/>
            <pc:sldMk cId="2773747095" sldId="2142533342"/>
            <ac:spMk id="16" creationId="{CD5B9855-CC6A-F346-8FCA-E543FBFC25B6}"/>
          </ac:spMkLst>
        </pc:spChg>
        <pc:spChg chg="mod">
          <ac:chgData name="Frank, Michael" userId="f2e0f03b-548f-4e79-a134-2586128f1bc3" providerId="ADAL" clId="{AB5022B3-7390-D14F-AD16-2391808B7E2F}" dt="2021-03-25T15:08:10.203" v="1655" actId="1076"/>
          <ac:spMkLst>
            <pc:docMk/>
            <pc:sldMk cId="2773747095" sldId="2142533342"/>
            <ac:spMk id="18" creationId="{3D964048-B4F6-014F-B60F-110E99FAE6EA}"/>
          </ac:spMkLst>
        </pc:spChg>
        <pc:spChg chg="mod">
          <ac:chgData name="Frank, Michael" userId="f2e0f03b-548f-4e79-a134-2586128f1bc3" providerId="ADAL" clId="{AB5022B3-7390-D14F-AD16-2391808B7E2F}" dt="2021-03-25T15:08:58.993" v="1695" actId="1038"/>
          <ac:spMkLst>
            <pc:docMk/>
            <pc:sldMk cId="2773747095" sldId="2142533342"/>
            <ac:spMk id="19" creationId="{AD98EBD3-9C18-644D-A6E9-A88D51D11FF0}"/>
          </ac:spMkLst>
        </pc:spChg>
        <pc:spChg chg="mod">
          <ac:chgData name="Frank, Michael" userId="f2e0f03b-548f-4e79-a134-2586128f1bc3" providerId="ADAL" clId="{AB5022B3-7390-D14F-AD16-2391808B7E2F}" dt="2021-03-25T15:15:57.203" v="1833"/>
          <ac:spMkLst>
            <pc:docMk/>
            <pc:sldMk cId="2773747095" sldId="2142533342"/>
            <ac:spMk id="20" creationId="{2E7F6B29-A92C-7B44-9A31-58281493CC79}"/>
          </ac:spMkLst>
        </pc:spChg>
        <pc:spChg chg="mod">
          <ac:chgData name="Frank, Michael" userId="f2e0f03b-548f-4e79-a134-2586128f1bc3" providerId="ADAL" clId="{AB5022B3-7390-D14F-AD16-2391808B7E2F}" dt="2021-03-25T15:15:57.203" v="1833"/>
          <ac:spMkLst>
            <pc:docMk/>
            <pc:sldMk cId="2773747095" sldId="2142533342"/>
            <ac:spMk id="21" creationId="{0B6DED27-A2F7-FD40-9200-AB3579DBCB0D}"/>
          </ac:spMkLst>
        </pc:spChg>
        <pc:spChg chg="mod">
          <ac:chgData name="Frank, Michael" userId="f2e0f03b-548f-4e79-a134-2586128f1bc3" providerId="ADAL" clId="{AB5022B3-7390-D14F-AD16-2391808B7E2F}" dt="2021-03-25T15:15:57.203" v="1833"/>
          <ac:spMkLst>
            <pc:docMk/>
            <pc:sldMk cId="2773747095" sldId="2142533342"/>
            <ac:spMk id="22" creationId="{9BFFBD96-4198-9942-A106-1F4EBACEF39B}"/>
          </ac:spMkLst>
        </pc:spChg>
        <pc:spChg chg="mod">
          <ac:chgData name="Frank, Michael" userId="f2e0f03b-548f-4e79-a134-2586128f1bc3" providerId="ADAL" clId="{AB5022B3-7390-D14F-AD16-2391808B7E2F}" dt="2021-03-25T15:15:57.203" v="1833"/>
          <ac:spMkLst>
            <pc:docMk/>
            <pc:sldMk cId="2773747095" sldId="2142533342"/>
            <ac:spMk id="23" creationId="{473ACF16-08C9-9E4E-BA0B-3BB956E24754}"/>
          </ac:spMkLst>
        </pc:spChg>
        <pc:spChg chg="mod">
          <ac:chgData name="Frank, Michael" userId="f2e0f03b-548f-4e79-a134-2586128f1bc3" providerId="ADAL" clId="{AB5022B3-7390-D14F-AD16-2391808B7E2F}" dt="2021-03-25T15:15:57.203" v="1833"/>
          <ac:spMkLst>
            <pc:docMk/>
            <pc:sldMk cId="2773747095" sldId="2142533342"/>
            <ac:spMk id="24" creationId="{C5BA5979-363F-C042-877B-AA3145EE3AEC}"/>
          </ac:spMkLst>
        </pc:spChg>
        <pc:spChg chg="mod">
          <ac:chgData name="Frank, Michael" userId="f2e0f03b-548f-4e79-a134-2586128f1bc3" providerId="ADAL" clId="{AB5022B3-7390-D14F-AD16-2391808B7E2F}" dt="2021-03-25T15:15:57.203" v="1833"/>
          <ac:spMkLst>
            <pc:docMk/>
            <pc:sldMk cId="2773747095" sldId="2142533342"/>
            <ac:spMk id="25" creationId="{F45DCECE-BA26-4843-ABAD-119377AA9A8D}"/>
          </ac:spMkLst>
        </pc:spChg>
        <pc:grpChg chg="add mod">
          <ac:chgData name="Frank, Michael" userId="f2e0f03b-548f-4e79-a134-2586128f1bc3" providerId="ADAL" clId="{AB5022B3-7390-D14F-AD16-2391808B7E2F}" dt="2021-03-25T15:15:57.203" v="1833"/>
          <ac:grpSpMkLst>
            <pc:docMk/>
            <pc:sldMk cId="2773747095" sldId="2142533342"/>
            <ac:grpSpMk id="17" creationId="{2A5CEA25-137A-EA45-833F-3BF7F6700137}"/>
          </ac:grpSpMkLst>
        </pc:grpChg>
        <pc:picChg chg="del">
          <ac:chgData name="Frank, Michael" userId="f2e0f03b-548f-4e79-a134-2586128f1bc3" providerId="ADAL" clId="{AB5022B3-7390-D14F-AD16-2391808B7E2F}" dt="2021-03-24T13:55:47.337" v="1284" actId="478"/>
          <ac:picMkLst>
            <pc:docMk/>
            <pc:sldMk cId="2773747095" sldId="2142533342"/>
            <ac:picMk id="6" creationId="{D1D6EA39-473B-9B4D-B943-4909AF281B6D}"/>
          </ac:picMkLst>
        </pc:picChg>
        <pc:picChg chg="add del mod">
          <ac:chgData name="Frank, Michael" userId="f2e0f03b-548f-4e79-a134-2586128f1bc3" providerId="ADAL" clId="{AB5022B3-7390-D14F-AD16-2391808B7E2F}" dt="2021-03-25T15:16:17.087" v="1834" actId="478"/>
          <ac:picMkLst>
            <pc:docMk/>
            <pc:sldMk cId="2773747095" sldId="2142533342"/>
            <ac:picMk id="13" creationId="{62329415-F1CE-3848-975C-D44F3DAEF124}"/>
          </ac:picMkLst>
        </pc:picChg>
        <pc:picChg chg="mod">
          <ac:chgData name="Frank, Michael" userId="f2e0f03b-548f-4e79-a134-2586128f1bc3" providerId="ADAL" clId="{AB5022B3-7390-D14F-AD16-2391808B7E2F}" dt="2021-03-25T15:07:14.657" v="1631" actId="14826"/>
          <ac:picMkLst>
            <pc:docMk/>
            <pc:sldMk cId="2773747095" sldId="2142533342"/>
            <ac:picMk id="14" creationId="{C4BF4EE5-E250-214C-99B6-677FEE6242DF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8CF200-366C-7945-B17E-8F9BCA8CCEA0}" type="datetimeFigureOut">
              <a:rPr lang="en-US" smtClean="0">
                <a:latin typeface="Arial" panose="020B0604020202020204" pitchFamily="34" charset="0"/>
              </a:rPr>
              <a:pPr/>
              <a:t>5/3/21</a:t>
            </a:fld>
            <a:endParaRPr lang="en-US"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4E71F0-BF95-784A-BFE2-E5A55BE95A82}" type="slidenum">
              <a:rPr lang="en-US" smtClean="0">
                <a:latin typeface="Arial" panose="020B0604020202020204" pitchFamily="34" charset="0"/>
              </a:rPr>
              <a:pPr/>
              <a:t>‹#›</a:t>
            </a:fld>
            <a:endParaRPr 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09334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D263873A-69C9-704E-BAD8-1E2DEE3691AB}" type="datetimeFigureOut">
              <a:rPr lang="en-US" smtClean="0"/>
              <a:pPr/>
              <a:t>5/3/21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8503FDD3-146F-A846-9B4B-E8300F35F59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9015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03FDD3-146F-A846-9B4B-E8300F35F59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1729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Agenda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03FDD3-146F-A846-9B4B-E8300F35F59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609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03FDD3-146F-A846-9B4B-E8300F35F59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214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82843F-44FD-4C78-9A03-9EC8C6305D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62905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82843F-44FD-4C78-9A03-9EC8C6305D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21915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82843F-44FD-4C78-9A03-9EC8C6305D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84431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03FDD3-146F-A846-9B4B-E8300F35F59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0166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03FDD3-146F-A846-9B4B-E8300F35F59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3206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2843F-44FD-4C78-9A03-9EC8C6305D9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6549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2843F-44FD-4C78-9A03-9EC8C6305D9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206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2843F-44FD-4C78-9A03-9EC8C6305D9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6395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82843F-44FD-4C78-9A03-9EC8C6305D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71922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03FDD3-146F-A846-9B4B-E8300F35F598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0773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03FDD3-146F-A846-9B4B-E8300F35F598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543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1 N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88825" cy="589214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3063" y="252621"/>
            <a:ext cx="10291761" cy="1221022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3063" y="1748584"/>
            <a:ext cx="10291762" cy="1752600"/>
          </a:xfrm>
        </p:spPr>
        <p:txBody>
          <a:bodyPr>
            <a:noAutofit/>
          </a:bodyPr>
          <a:lstStyle>
            <a:lvl1pPr marL="0" indent="0" algn="l">
              <a:spcAft>
                <a:spcPts val="0"/>
              </a:spcAft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9C58E2-9F31-1948-A423-BB51BBDE4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93200" y="6039660"/>
            <a:ext cx="3001961" cy="90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910716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1a Ink-Sav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3063" y="1748584"/>
            <a:ext cx="10291762" cy="1752600"/>
          </a:xfrm>
        </p:spPr>
        <p:txBody>
          <a:bodyPr>
            <a:noAutofit/>
          </a:bodyPr>
          <a:lstStyle>
            <a:lvl1pPr marL="0" indent="0" algn="l"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3064" y="252621"/>
            <a:ext cx="10291762" cy="1221022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E788306-22DA-D648-BC06-F854F221B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3950" y="6325742"/>
            <a:ext cx="1992311" cy="602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96777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2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88825" cy="3651250"/>
          </a:xfrm>
          <a:solidFill>
            <a:schemeClr val="bg2"/>
          </a:solidFill>
        </p:spPr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  Picture here. Place photo credit on top of picture.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3063" y="5253540"/>
            <a:ext cx="5553775" cy="1007560"/>
          </a:xfrm>
        </p:spPr>
        <p:txBody>
          <a:bodyPr>
            <a:noAutofit/>
          </a:bodyPr>
          <a:lstStyle>
            <a:lvl1pPr marL="0" indent="0" algn="l"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3064" y="3874000"/>
            <a:ext cx="10291762" cy="1221022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42ED5E8-972F-1149-A6CB-CBE1AC176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93200" y="6039660"/>
            <a:ext cx="3001961" cy="90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028783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3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6094412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Picture here. Place photo credit </a:t>
            </a:r>
            <a:br>
              <a:rPr lang="en-US"/>
            </a:br>
            <a:r>
              <a:rPr lang="en-US"/>
              <a:t>on top of picture.</a:t>
            </a: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65887" y="2243640"/>
            <a:ext cx="5353052" cy="1007560"/>
          </a:xfrm>
        </p:spPr>
        <p:txBody>
          <a:bodyPr>
            <a:noAutofit/>
          </a:bodyPr>
          <a:lstStyle>
            <a:lvl1pPr marL="0" indent="0" algn="l"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65886" y="250824"/>
            <a:ext cx="5353052" cy="1743075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36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4A02420-C789-DD45-89D2-978CE4308A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93200" y="6039660"/>
            <a:ext cx="3001961" cy="90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973096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Thomson Reuters PowerPoint Template Quick Reference Guide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4" y="1054849"/>
            <a:ext cx="10291762" cy="5212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064" y="288088"/>
            <a:ext cx="10291762" cy="428678"/>
          </a:xfrm>
          <a:ln>
            <a:noFill/>
          </a:ln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05832202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Thomson Reuters PowerPoint Template Quick Reference Guide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4" y="1397000"/>
            <a:ext cx="10291762" cy="48705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71476" y="723900"/>
            <a:ext cx="10293350" cy="266700"/>
          </a:xfrm>
        </p:spPr>
        <p:txBody>
          <a:bodyPr>
            <a:noAutofit/>
          </a:bodyPr>
          <a:lstStyle>
            <a:lvl1pPr marL="0">
              <a:spcAft>
                <a:spcPts val="0"/>
              </a:spcAft>
              <a:buFontTx/>
              <a:buNone/>
              <a:defRPr sz="1600">
                <a:solidFill>
                  <a:schemeClr val="accent6"/>
                </a:solidFill>
              </a:defRPr>
            </a:lvl1pPr>
            <a:lvl2pPr marL="0" indent="0">
              <a:spcAft>
                <a:spcPts val="0"/>
              </a:spcAft>
              <a:buFontTx/>
              <a:buNone/>
              <a:defRPr sz="1600">
                <a:solidFill>
                  <a:schemeClr val="accent6"/>
                </a:solidFill>
              </a:defRPr>
            </a:lvl2pPr>
            <a:lvl3pPr marL="0" indent="0">
              <a:spcAft>
                <a:spcPts val="0"/>
              </a:spcAft>
              <a:buFontTx/>
              <a:buNone/>
              <a:defRPr sz="1600">
                <a:solidFill>
                  <a:schemeClr val="accent6"/>
                </a:solidFill>
              </a:defRPr>
            </a:lvl3pPr>
            <a:lvl4pPr marL="0" indent="0">
              <a:spcAft>
                <a:spcPts val="0"/>
              </a:spcAft>
              <a:buFontTx/>
              <a:buNone/>
              <a:defRPr sz="1600">
                <a:solidFill>
                  <a:schemeClr val="accent6"/>
                </a:solidFill>
              </a:defRPr>
            </a:lvl4pPr>
            <a:lvl5pPr marL="0" indent="0">
              <a:spcAft>
                <a:spcPts val="0"/>
              </a:spcAft>
              <a:buFontTx/>
              <a:buNone/>
              <a:defRPr sz="160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064" y="288088"/>
            <a:ext cx="10291762" cy="42867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42125685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924">
          <p15:clr>
            <a:srgbClr val="C35EA4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Thomson Reuters PowerPoint Template Quick Reference Guide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4" y="1054849"/>
            <a:ext cx="10291762" cy="5212080"/>
          </a:xfrm>
        </p:spPr>
        <p:txBody>
          <a:bodyPr/>
          <a:lstStyle>
            <a:lvl1pPr marL="914400" indent="-914400">
              <a:spcAft>
                <a:spcPts val="800"/>
              </a:spcAft>
              <a:tabLst>
                <a:tab pos="914400" algn="l"/>
              </a:tabLst>
              <a:defRPr sz="2000"/>
            </a:lvl1pPr>
            <a:lvl2pPr marL="1141413" indent="-227013">
              <a:buFont typeface="Lucida Grande"/>
              <a:buChar char="–"/>
              <a:defRPr sz="1800"/>
            </a:lvl2pPr>
            <a:lvl3pPr marL="1366838" indent="-225425">
              <a:buFont typeface="Arial"/>
              <a:buChar char="•"/>
              <a:defRPr sz="1600"/>
            </a:lvl3pPr>
            <a:lvl4pPr marL="1600200" indent="-228600">
              <a:buFont typeface="Lucida Grande"/>
              <a:buChar char="–"/>
              <a:defRPr sz="1400"/>
            </a:lvl4pPr>
            <a:lvl5pPr marL="1828800" indent="-225425">
              <a:buFont typeface="Arial"/>
              <a:buChar char="•"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064" y="288088"/>
            <a:ext cx="10291762" cy="42867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3245015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Thomson Reuters PowerPoint Template Quick Reference Guide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888" y="1833345"/>
            <a:ext cx="10293350" cy="1692275"/>
          </a:xfrm>
        </p:spPr>
        <p:txBody>
          <a:bodyPr anchor="t">
            <a:noAutofit/>
          </a:bodyPr>
          <a:lstStyle>
            <a:lvl1pPr algn="l">
              <a:defRPr sz="3600" b="0" i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30BECD-74AE-B54E-A1F2-9541101E2C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13950" y="6325742"/>
            <a:ext cx="1992311" cy="60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3991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 dt="0"/>
  <p:extLst>
    <p:ext uri="{DCECCB84-F9BA-43D5-87BE-67443E8EF086}">
      <p15:sldGuideLst xmlns:p15="http://schemas.microsoft.com/office/powerpoint/2012/main">
        <p15:guide id="1" orient="horz" pos="1223">
          <p15:clr>
            <a:srgbClr val="C35EA4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1a Ink-Saving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AFAFAF"/>
                </a:solidFill>
              </a:defRPr>
            </a:lvl1pPr>
          </a:lstStyle>
          <a:p>
            <a:r>
              <a:rPr lang="en-US"/>
              <a:t>Thomson Reuters PowerPoint Template Quick Reference Guide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AFAFAF"/>
                </a:solidFill>
              </a:defRPr>
            </a:lvl1pPr>
          </a:lstStyle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6" y="1828800"/>
            <a:ext cx="10293350" cy="1692275"/>
          </a:xfrm>
        </p:spPr>
        <p:txBody>
          <a:bodyPr anchor="t">
            <a:noAutofit/>
          </a:bodyPr>
          <a:lstStyle>
            <a:lvl1pPr algn="l">
              <a:defRPr sz="3600" b="0" i="0" cap="none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016115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  <p:extLst>
    <p:ext uri="{DCECCB84-F9BA-43D5-87BE-67443E8EF086}">
      <p15:sldGuideLst xmlns:p15="http://schemas.microsoft.com/office/powerpoint/2012/main">
        <p15:guide id="1" orient="horz" pos="1221">
          <p15:clr>
            <a:srgbClr val="C35EA4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Thomson Reuters PowerPoint Template Quick Reference Guide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6" y="1829101"/>
            <a:ext cx="10293350" cy="1692275"/>
          </a:xfrm>
        </p:spPr>
        <p:txBody>
          <a:bodyPr anchor="t">
            <a:noAutofit/>
          </a:bodyPr>
          <a:lstStyle>
            <a:lvl1pPr algn="l">
              <a:defRPr sz="3600" b="0" i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587C292-06BB-1E44-BF6D-299BEB63A1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13950" y="6325742"/>
            <a:ext cx="1992311" cy="60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8323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 dt="0"/>
  <p:extLst>
    <p:ext uri="{DCECCB84-F9BA-43D5-87BE-67443E8EF086}">
      <p15:sldGuideLst xmlns:p15="http://schemas.microsoft.com/office/powerpoint/2012/main">
        <p15:guide id="1" orient="horz" pos="1221">
          <p15:clr>
            <a:srgbClr val="C35EA4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Thomson Reuters PowerPoint Template Quick Reference Guide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6" y="1829100"/>
            <a:ext cx="9140435" cy="2286000"/>
          </a:xfrm>
        </p:spPr>
        <p:txBody>
          <a:bodyPr anchor="t">
            <a:noAutofit/>
          </a:bodyPr>
          <a:lstStyle>
            <a:lvl1pPr algn="l">
              <a:defRPr sz="3600" b="0" i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7A95709-B19F-0F42-89EE-3797B0DFA9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13950" y="6325742"/>
            <a:ext cx="1992311" cy="602106"/>
          </a:xfrm>
          <a:prstGeom prst="rect">
            <a:avLst/>
          </a:prstGeom>
        </p:spPr>
      </p:pic>
      <p:pic>
        <p:nvPicPr>
          <p:cNvPr id="10" name="Picture 9" descr="A close up of a light in the dark&#10;&#10;Description automatically generated">
            <a:extLst>
              <a:ext uri="{FF2B5EF4-FFF2-40B4-BE49-F238E27FC236}">
                <a16:creationId xmlns:a16="http://schemas.microsoft.com/office/drawing/2014/main" id="{581EB5C0-EB23-A849-BBEB-FBB70110B3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alphaModFix amt="9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000"/>
                    </a14:imgEffect>
                    <a14:imgEffect>
                      <a14:saturation sat="400000"/>
                    </a14:imgEffect>
                    <a14:imgEffect>
                      <a14:brightnessContrast brigh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3733799" y="0"/>
            <a:ext cx="8455026" cy="5624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8406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 dt="0"/>
  <p:extLst>
    <p:ext uri="{DCECCB84-F9BA-43D5-87BE-67443E8EF086}">
      <p15:sldGuideLst xmlns:p15="http://schemas.microsoft.com/office/powerpoint/2012/main">
        <p15:guide id="1" orient="horz" pos="1221">
          <p15:clr>
            <a:srgbClr val="C35EA4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Thomson Reuters PowerPoint Template Quick Reference Guide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6" y="1829100"/>
            <a:ext cx="9140436" cy="2286000"/>
          </a:xfrm>
        </p:spPr>
        <p:txBody>
          <a:bodyPr anchor="t">
            <a:noAutofit/>
          </a:bodyPr>
          <a:lstStyle>
            <a:lvl1pPr algn="l">
              <a:defRPr sz="3600" b="0" i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DDDD930-C5B1-6D49-A849-AD69902D7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5000"/>
          </a:blip>
          <a:stretch>
            <a:fillRect/>
          </a:stretch>
        </p:blipFill>
        <p:spPr>
          <a:xfrm>
            <a:off x="2023870" y="0"/>
            <a:ext cx="10164955" cy="60659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9E788E-FD2A-E04B-9E53-B555817D65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13950" y="6325742"/>
            <a:ext cx="1992311" cy="60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5993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 dt="0"/>
  <p:extLst>
    <p:ext uri="{DCECCB84-F9BA-43D5-87BE-67443E8EF086}">
      <p15:sldGuideLst xmlns:p15="http://schemas.microsoft.com/office/powerpoint/2012/main">
        <p15:guide id="1" orient="horz" pos="1221">
          <p15:clr>
            <a:srgbClr val="C35EA4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-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Thomson Reuters PowerPoint Template Quick Reference Guide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6337301" y="1054849"/>
            <a:ext cx="5481637" cy="5212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054849"/>
            <a:ext cx="5481637" cy="5212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10407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Col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Thomson Reuters PowerPoint Template Quick Reference Guide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337301" y="1397000"/>
            <a:ext cx="5481638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397000"/>
            <a:ext cx="5481637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71475" y="723900"/>
            <a:ext cx="11447463" cy="266700"/>
          </a:xfrm>
        </p:spPr>
        <p:txBody>
          <a:bodyPr>
            <a:noAutofit/>
          </a:bodyPr>
          <a:lstStyle>
            <a:lvl1pPr marL="0">
              <a:spcAft>
                <a:spcPts val="0"/>
              </a:spcAft>
              <a:buFontTx/>
              <a:buNone/>
              <a:defRPr sz="1600">
                <a:solidFill>
                  <a:schemeClr val="accent6"/>
                </a:solidFill>
              </a:defRPr>
            </a:lvl1pPr>
            <a:lvl2pPr marL="0" indent="0">
              <a:spcAft>
                <a:spcPts val="0"/>
              </a:spcAft>
              <a:buFontTx/>
              <a:buNone/>
              <a:defRPr sz="1600">
                <a:solidFill>
                  <a:schemeClr val="accent6"/>
                </a:solidFill>
              </a:defRPr>
            </a:lvl2pPr>
            <a:lvl3pPr marL="0" indent="0">
              <a:spcAft>
                <a:spcPts val="0"/>
              </a:spcAft>
              <a:buFontTx/>
              <a:buNone/>
              <a:defRPr sz="1600">
                <a:solidFill>
                  <a:schemeClr val="accent6"/>
                </a:solidFill>
              </a:defRPr>
            </a:lvl3pPr>
            <a:lvl4pPr marL="0" indent="0">
              <a:spcAft>
                <a:spcPts val="0"/>
              </a:spcAft>
              <a:buFontTx/>
              <a:buNone/>
              <a:defRPr sz="1600">
                <a:solidFill>
                  <a:schemeClr val="accent6"/>
                </a:solidFill>
              </a:defRPr>
            </a:lvl4pPr>
            <a:lvl5pPr marL="0" indent="0">
              <a:spcAft>
                <a:spcPts val="0"/>
              </a:spcAft>
              <a:buFontTx/>
              <a:buNone/>
              <a:defRPr sz="160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154993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24">
          <p15:clr>
            <a:srgbClr val="C35EA4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F956CD4-51F4-C54E-B9F0-2E4D502A8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097587" y="1143000"/>
            <a:ext cx="0" cy="5030788"/>
          </a:xfrm>
          <a:prstGeom prst="line">
            <a:avLst/>
          </a:prstGeom>
          <a:ln w="12700" cmpd="sng">
            <a:solidFill>
              <a:schemeClr val="accent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5DCAD76-575E-CC47-A218-42275CC070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371477" y="3656013"/>
            <a:ext cx="11446033" cy="0"/>
          </a:xfrm>
          <a:prstGeom prst="line">
            <a:avLst/>
          </a:prstGeom>
          <a:ln w="12700" cmpd="sng">
            <a:solidFill>
              <a:schemeClr val="accent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Thomson Reuters PowerPoint Template Quick Reference Guide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Content Placeholder 2"/>
          <p:cNvSpPr>
            <a:spLocks noGrp="1"/>
          </p:cNvSpPr>
          <p:nvPr>
            <p:ph idx="15"/>
          </p:nvPr>
        </p:nvSpPr>
        <p:spPr>
          <a:xfrm>
            <a:off x="6337301" y="3841115"/>
            <a:ext cx="5481637" cy="2423160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400" b="1"/>
            </a:lvl1pPr>
            <a:lvl2pPr marL="0" indent="0">
              <a:spcAft>
                <a:spcPts val="600"/>
              </a:spcAft>
              <a:buFontTx/>
              <a:buNone/>
              <a:defRPr sz="1400"/>
            </a:lvl2pPr>
            <a:lvl3pPr marL="225425" indent="-225425">
              <a:spcAft>
                <a:spcPts val="600"/>
              </a:spcAft>
              <a:tabLst/>
              <a:defRPr sz="1400"/>
            </a:lvl3pPr>
            <a:lvl4pPr marL="457200" indent="-227013">
              <a:spcAft>
                <a:spcPts val="600"/>
              </a:spcAft>
              <a:defRPr sz="1400"/>
            </a:lvl4pPr>
            <a:lvl5pPr marL="688975" indent="-228600"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>
            <a:off x="6337301" y="1108660"/>
            <a:ext cx="5481637" cy="2423160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400" b="1"/>
            </a:lvl1pPr>
            <a:lvl2pPr marL="0" indent="0">
              <a:spcAft>
                <a:spcPts val="600"/>
              </a:spcAft>
              <a:buFontTx/>
              <a:buNone/>
              <a:defRPr sz="1400"/>
            </a:lvl2pPr>
            <a:lvl3pPr marL="225425" indent="-225425">
              <a:spcAft>
                <a:spcPts val="600"/>
              </a:spcAft>
              <a:tabLst/>
              <a:defRPr sz="1400"/>
            </a:lvl3pPr>
            <a:lvl4pPr marL="457200" indent="-227013">
              <a:spcAft>
                <a:spcPts val="600"/>
              </a:spcAft>
              <a:defRPr sz="1400"/>
            </a:lvl4pPr>
            <a:lvl5pPr marL="688975" indent="-228600"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4"/>
          </p:nvPr>
        </p:nvSpPr>
        <p:spPr>
          <a:xfrm>
            <a:off x="371475" y="3841115"/>
            <a:ext cx="5481637" cy="2423160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400" b="1"/>
            </a:lvl1pPr>
            <a:lvl2pPr marL="0" indent="0">
              <a:spcAft>
                <a:spcPts val="600"/>
              </a:spcAft>
              <a:buFontTx/>
              <a:buNone/>
              <a:defRPr sz="1400"/>
            </a:lvl2pPr>
            <a:lvl3pPr marL="225425" indent="-225425">
              <a:spcAft>
                <a:spcPts val="600"/>
              </a:spcAft>
              <a:tabLst/>
              <a:defRPr sz="1400"/>
            </a:lvl3pPr>
            <a:lvl4pPr marL="457200" indent="-227013">
              <a:spcAft>
                <a:spcPts val="600"/>
              </a:spcAft>
              <a:defRPr sz="1400"/>
            </a:lvl4pPr>
            <a:lvl5pPr marL="688975" indent="-228600"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475" y="1108660"/>
            <a:ext cx="5481637" cy="2423160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400" b="1"/>
            </a:lvl1pPr>
            <a:lvl2pPr marL="0" indent="0">
              <a:spcAft>
                <a:spcPts val="600"/>
              </a:spcAft>
              <a:buFontTx/>
              <a:buNone/>
              <a:defRPr sz="1400"/>
            </a:lvl2pPr>
            <a:lvl3pPr marL="225425" indent="-225425">
              <a:spcAft>
                <a:spcPts val="600"/>
              </a:spcAft>
              <a:tabLst/>
              <a:defRPr sz="1400"/>
            </a:lvl3pPr>
            <a:lvl4pPr marL="457200" indent="-227013">
              <a:spcAft>
                <a:spcPts val="600"/>
              </a:spcAft>
              <a:defRPr sz="1400"/>
            </a:lvl4pPr>
            <a:lvl5pPr marL="688975" indent="-228600"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86249585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6094413" y="1485900"/>
            <a:ext cx="3174" cy="4687888"/>
          </a:xfrm>
          <a:prstGeom prst="line">
            <a:avLst/>
          </a:prstGeom>
          <a:ln w="12700" cmpd="sng">
            <a:solidFill>
              <a:schemeClr val="accent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372905" y="3809692"/>
            <a:ext cx="11446033" cy="0"/>
          </a:xfrm>
          <a:prstGeom prst="line">
            <a:avLst/>
          </a:prstGeom>
          <a:ln w="12700" cmpd="sng">
            <a:solidFill>
              <a:schemeClr val="accent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Thomson Reuters PowerPoint Template Quick Reference Guide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Content Placeholder 2"/>
          <p:cNvSpPr>
            <a:spLocks noGrp="1"/>
          </p:cNvSpPr>
          <p:nvPr>
            <p:ph idx="18"/>
          </p:nvPr>
        </p:nvSpPr>
        <p:spPr>
          <a:xfrm>
            <a:off x="6337301" y="4014990"/>
            <a:ext cx="5481637" cy="2249286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400" b="1"/>
            </a:lvl1pPr>
            <a:lvl2pPr marL="0" indent="0">
              <a:spcAft>
                <a:spcPts val="600"/>
              </a:spcAft>
              <a:buFontTx/>
              <a:buNone/>
              <a:defRPr sz="1400"/>
            </a:lvl2pPr>
            <a:lvl3pPr marL="225425" indent="-225425">
              <a:spcAft>
                <a:spcPts val="600"/>
              </a:spcAft>
              <a:tabLst/>
              <a:defRPr sz="1400"/>
            </a:lvl3pPr>
            <a:lvl4pPr marL="457200" indent="-227013">
              <a:spcAft>
                <a:spcPts val="600"/>
              </a:spcAft>
              <a:defRPr sz="1400"/>
            </a:lvl4pPr>
            <a:lvl5pPr marL="688975" indent="-228600"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>
            <a:off x="6337301" y="1426159"/>
            <a:ext cx="5481637" cy="2249424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400" b="1"/>
            </a:lvl1pPr>
            <a:lvl2pPr marL="0" indent="0">
              <a:spcAft>
                <a:spcPts val="600"/>
              </a:spcAft>
              <a:buFontTx/>
              <a:buNone/>
              <a:defRPr sz="1400"/>
            </a:lvl2pPr>
            <a:lvl3pPr marL="225425" indent="-225425">
              <a:spcAft>
                <a:spcPts val="600"/>
              </a:spcAft>
              <a:tabLst/>
              <a:defRPr sz="1400"/>
            </a:lvl3pPr>
            <a:lvl4pPr marL="457200" indent="-227013">
              <a:spcAft>
                <a:spcPts val="600"/>
              </a:spcAft>
              <a:defRPr sz="1400"/>
            </a:lvl4pPr>
            <a:lvl5pPr marL="688975" indent="-228600"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7"/>
          </p:nvPr>
        </p:nvSpPr>
        <p:spPr>
          <a:xfrm>
            <a:off x="371475" y="4014990"/>
            <a:ext cx="5481637" cy="2249286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400" b="1"/>
            </a:lvl1pPr>
            <a:lvl2pPr marL="0" indent="0">
              <a:spcAft>
                <a:spcPts val="600"/>
              </a:spcAft>
              <a:buFontTx/>
              <a:buNone/>
              <a:defRPr sz="1400"/>
            </a:lvl2pPr>
            <a:lvl3pPr marL="225425" indent="-225425">
              <a:spcAft>
                <a:spcPts val="600"/>
              </a:spcAft>
              <a:tabLst/>
              <a:defRPr sz="1400"/>
            </a:lvl3pPr>
            <a:lvl4pPr marL="457200" indent="-227013">
              <a:spcAft>
                <a:spcPts val="600"/>
              </a:spcAft>
              <a:defRPr sz="1400"/>
            </a:lvl4pPr>
            <a:lvl5pPr marL="688975" indent="-228600"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475" y="1426159"/>
            <a:ext cx="5481637" cy="2249424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400" b="1"/>
            </a:lvl1pPr>
            <a:lvl2pPr marL="0" indent="0">
              <a:spcAft>
                <a:spcPts val="600"/>
              </a:spcAft>
              <a:buFontTx/>
              <a:buNone/>
              <a:defRPr sz="1400"/>
            </a:lvl2pPr>
            <a:lvl3pPr marL="225425" indent="-225425">
              <a:spcAft>
                <a:spcPts val="600"/>
              </a:spcAft>
              <a:tabLst/>
              <a:defRPr sz="1400"/>
            </a:lvl3pPr>
            <a:lvl4pPr marL="457200" indent="-227013">
              <a:spcAft>
                <a:spcPts val="600"/>
              </a:spcAft>
              <a:defRPr sz="1400"/>
            </a:lvl4pPr>
            <a:lvl5pPr marL="688975" indent="-228600"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71475" y="723900"/>
            <a:ext cx="11447463" cy="266700"/>
          </a:xfrm>
        </p:spPr>
        <p:txBody>
          <a:bodyPr>
            <a:noAutofit/>
          </a:bodyPr>
          <a:lstStyle>
            <a:lvl1pPr marL="0">
              <a:spcAft>
                <a:spcPts val="0"/>
              </a:spcAft>
              <a:buFontTx/>
              <a:buNone/>
              <a:defRPr sz="1600">
                <a:solidFill>
                  <a:schemeClr val="accent6"/>
                </a:solidFill>
              </a:defRPr>
            </a:lvl1pPr>
            <a:lvl2pPr marL="0" indent="0">
              <a:spcAft>
                <a:spcPts val="0"/>
              </a:spcAft>
              <a:buFontTx/>
              <a:buNone/>
              <a:defRPr sz="1600">
                <a:solidFill>
                  <a:schemeClr val="accent6"/>
                </a:solidFill>
              </a:defRPr>
            </a:lvl2pPr>
            <a:lvl3pPr marL="0" indent="0">
              <a:spcAft>
                <a:spcPts val="0"/>
              </a:spcAft>
              <a:buFontTx/>
              <a:buNone/>
              <a:defRPr sz="1600">
                <a:solidFill>
                  <a:schemeClr val="accent6"/>
                </a:solidFill>
              </a:defRPr>
            </a:lvl3pPr>
            <a:lvl4pPr marL="0" indent="0">
              <a:spcAft>
                <a:spcPts val="0"/>
              </a:spcAft>
              <a:buFontTx/>
              <a:buNone/>
              <a:defRPr sz="1600">
                <a:solidFill>
                  <a:schemeClr val="accent6"/>
                </a:solidFill>
              </a:defRPr>
            </a:lvl4pPr>
            <a:lvl5pPr marL="0" indent="0">
              <a:spcAft>
                <a:spcPts val="0"/>
              </a:spcAft>
              <a:buFontTx/>
              <a:buNone/>
              <a:defRPr sz="160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4755329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924">
          <p15:clr>
            <a:srgbClr val="C35EA4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Thomson Reuters PowerPoint Template Quick Reference Guide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idx="14"/>
          </p:nvPr>
        </p:nvSpPr>
        <p:spPr>
          <a:xfrm>
            <a:off x="8304213" y="1108659"/>
            <a:ext cx="3514725" cy="5155615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400" b="1"/>
            </a:lvl1pPr>
            <a:lvl2pPr marL="0" indent="0">
              <a:spcAft>
                <a:spcPts val="600"/>
              </a:spcAft>
              <a:buFontTx/>
              <a:buNone/>
              <a:defRPr sz="1400"/>
            </a:lvl2pPr>
            <a:lvl3pPr marL="225425" indent="-225425">
              <a:spcAft>
                <a:spcPts val="600"/>
              </a:spcAft>
              <a:tabLst/>
              <a:defRPr sz="1400"/>
            </a:lvl3pPr>
            <a:lvl4pPr marL="457200" indent="-227013">
              <a:spcAft>
                <a:spcPts val="600"/>
              </a:spcAft>
              <a:defRPr sz="1400"/>
            </a:lvl4pPr>
            <a:lvl5pPr marL="688975" indent="-228600"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5"/>
          </p:nvPr>
        </p:nvSpPr>
        <p:spPr>
          <a:xfrm>
            <a:off x="4337844" y="1108659"/>
            <a:ext cx="3514725" cy="5155615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400" b="1"/>
            </a:lvl1pPr>
            <a:lvl2pPr marL="0" indent="0">
              <a:spcAft>
                <a:spcPts val="600"/>
              </a:spcAft>
              <a:buFontTx/>
              <a:buNone/>
              <a:defRPr sz="1400"/>
            </a:lvl2pPr>
            <a:lvl3pPr marL="225425" indent="-225425">
              <a:spcAft>
                <a:spcPts val="600"/>
              </a:spcAft>
              <a:tabLst/>
              <a:defRPr sz="1400"/>
            </a:lvl3pPr>
            <a:lvl4pPr marL="457200" indent="-227013">
              <a:spcAft>
                <a:spcPts val="600"/>
              </a:spcAft>
              <a:defRPr sz="1400"/>
            </a:lvl4pPr>
            <a:lvl5pPr marL="688975" indent="-228600"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>
            <a:off x="371475" y="1108659"/>
            <a:ext cx="3514725" cy="5155615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400" b="1"/>
            </a:lvl1pPr>
            <a:lvl2pPr marL="0" indent="0">
              <a:spcAft>
                <a:spcPts val="600"/>
              </a:spcAft>
              <a:buFontTx/>
              <a:buNone/>
              <a:defRPr sz="1400"/>
            </a:lvl2pPr>
            <a:lvl3pPr marL="225425" indent="-225425">
              <a:spcAft>
                <a:spcPts val="600"/>
              </a:spcAft>
              <a:tabLst/>
              <a:defRPr sz="1400"/>
            </a:lvl3pPr>
            <a:lvl4pPr marL="457200" indent="-227013">
              <a:spcAft>
                <a:spcPts val="600"/>
              </a:spcAft>
              <a:defRPr sz="1400"/>
            </a:lvl4pPr>
            <a:lvl5pPr marL="688975" indent="-228600"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8691023"/>
      </p:ext>
    </p:extLst>
  </p:cSld>
  <p:clrMapOvr>
    <a:masterClrMapping/>
  </p:clrMapOvr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Col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Thomson Reuters PowerPoint Template Quick Reference Guide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idx="14"/>
          </p:nvPr>
        </p:nvSpPr>
        <p:spPr>
          <a:xfrm>
            <a:off x="8304213" y="2109326"/>
            <a:ext cx="3514725" cy="4154947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400" b="1"/>
            </a:lvl1pPr>
            <a:lvl2pPr marL="0" indent="0">
              <a:spcAft>
                <a:spcPts val="600"/>
              </a:spcAft>
              <a:buFontTx/>
              <a:buNone/>
              <a:defRPr sz="1400"/>
            </a:lvl2pPr>
            <a:lvl3pPr marL="225425" indent="-225425">
              <a:spcAft>
                <a:spcPts val="600"/>
              </a:spcAft>
              <a:tabLst/>
              <a:defRPr sz="1400"/>
            </a:lvl3pPr>
            <a:lvl4pPr marL="457200" indent="-227013">
              <a:spcAft>
                <a:spcPts val="600"/>
              </a:spcAft>
              <a:defRPr sz="1400"/>
            </a:lvl4pPr>
            <a:lvl5pPr marL="688975" indent="-228600"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5"/>
          </p:nvPr>
        </p:nvSpPr>
        <p:spPr>
          <a:xfrm>
            <a:off x="4337844" y="2109326"/>
            <a:ext cx="3514725" cy="4154947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400" b="1"/>
            </a:lvl1pPr>
            <a:lvl2pPr marL="0" indent="0">
              <a:spcAft>
                <a:spcPts val="600"/>
              </a:spcAft>
              <a:buFontTx/>
              <a:buNone/>
              <a:defRPr sz="1400"/>
            </a:lvl2pPr>
            <a:lvl3pPr marL="225425" indent="-225425">
              <a:spcAft>
                <a:spcPts val="600"/>
              </a:spcAft>
              <a:tabLst/>
              <a:defRPr sz="1400"/>
            </a:lvl3pPr>
            <a:lvl4pPr marL="457200" indent="-227013">
              <a:spcAft>
                <a:spcPts val="600"/>
              </a:spcAft>
              <a:defRPr sz="1400"/>
            </a:lvl4pPr>
            <a:lvl5pPr marL="688975" indent="-228600"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>
            <a:off x="371475" y="2109326"/>
            <a:ext cx="3514725" cy="4154947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400" b="1"/>
            </a:lvl1pPr>
            <a:lvl2pPr marL="0" indent="0">
              <a:spcAft>
                <a:spcPts val="600"/>
              </a:spcAft>
              <a:buFontTx/>
              <a:buNone/>
              <a:defRPr sz="1400"/>
            </a:lvl2pPr>
            <a:lvl3pPr marL="225425" indent="-225425">
              <a:spcAft>
                <a:spcPts val="600"/>
              </a:spcAft>
              <a:tabLst/>
              <a:defRPr sz="1400"/>
            </a:lvl3pPr>
            <a:lvl4pPr marL="457200" indent="-227013">
              <a:spcAft>
                <a:spcPts val="600"/>
              </a:spcAft>
              <a:defRPr sz="1400"/>
            </a:lvl4pPr>
            <a:lvl5pPr marL="688975" indent="-228600"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73063" y="1054848"/>
            <a:ext cx="11445875" cy="917789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50568731"/>
      </p:ext>
    </p:extLst>
  </p:cSld>
  <p:clrMapOvr>
    <a:masterClrMapping/>
  </p:clrMapOvr>
  <p:hf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© Copyright 2021 Thomson Reuters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00866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Copyright 2021 Thomson Reuters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2BB5D7-B5BF-CB4D-A3E5-8A45F2E0F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13950" y="6325742"/>
            <a:ext cx="1992311" cy="532258"/>
          </a:xfrm>
          <a:prstGeom prst="rect">
            <a:avLst/>
          </a:prstGeom>
          <a:solidFill>
            <a:schemeClr val="accent6"/>
          </a:solidFill>
        </p:spPr>
      </p:pic>
    </p:spTree>
    <p:extLst>
      <p:ext uri="{BB962C8B-B14F-4D97-AF65-F5344CB8AC3E}">
        <p14:creationId xmlns:p14="http://schemas.microsoft.com/office/powerpoint/2010/main" val="17788257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Thomson Reuters PowerPoint Template Quick Reference Guide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116862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Copyright 2021 Thomson Reuters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473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© Copyright 2021 Thomson Reuters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E094AA-7A85-3849-93EB-F7B9233B97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13950" y="6384924"/>
            <a:ext cx="1992311" cy="473075"/>
          </a:xfrm>
          <a:prstGeom prst="rect">
            <a:avLst/>
          </a:prstGeom>
          <a:solidFill>
            <a:schemeClr val="tx2"/>
          </a:solidFill>
        </p:spPr>
      </p:pic>
    </p:spTree>
    <p:extLst>
      <p:ext uri="{BB962C8B-B14F-4D97-AF65-F5344CB8AC3E}">
        <p14:creationId xmlns:p14="http://schemas.microsoft.com/office/powerpoint/2010/main" val="5036938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lan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© Copyright 2021 Thomson Reuters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E094AA-7A85-3849-93EB-F7B9233B97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13950" y="6384924"/>
            <a:ext cx="1992311" cy="473075"/>
          </a:xfrm>
          <a:prstGeom prst="rect">
            <a:avLst/>
          </a:prstGeom>
          <a:solidFill>
            <a:schemeClr val="accent4"/>
          </a:solidFill>
        </p:spPr>
      </p:pic>
    </p:spTree>
    <p:extLst>
      <p:ext uri="{BB962C8B-B14F-4D97-AF65-F5344CB8AC3E}">
        <p14:creationId xmlns:p14="http://schemas.microsoft.com/office/powerpoint/2010/main" val="22995373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Copyright 2021 Thomson Reuters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31D856-6EC0-B846-8725-75C716D5C4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13950" y="6384924"/>
            <a:ext cx="1992311" cy="473075"/>
          </a:xfrm>
          <a:prstGeom prst="rect">
            <a:avLst/>
          </a:prstGeom>
          <a:solidFill>
            <a:schemeClr val="accent6"/>
          </a:solidFill>
        </p:spPr>
      </p:pic>
    </p:spTree>
    <p:extLst>
      <p:ext uri="{BB962C8B-B14F-4D97-AF65-F5344CB8AC3E}">
        <p14:creationId xmlns:p14="http://schemas.microsoft.com/office/powerpoint/2010/main" val="21564492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Copyright 2021 Thomson Reuters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31D856-6EC0-B846-8725-75C716D5C4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13950" y="6384924"/>
            <a:ext cx="1992311" cy="473075"/>
          </a:xfrm>
          <a:prstGeom prst="rect">
            <a:avLst/>
          </a:prstGeom>
          <a:solidFill>
            <a:schemeClr val="accent2"/>
          </a:solidFill>
        </p:spPr>
      </p:pic>
    </p:spTree>
    <p:extLst>
      <p:ext uri="{BB962C8B-B14F-4D97-AF65-F5344CB8AC3E}">
        <p14:creationId xmlns:p14="http://schemas.microsoft.com/office/powerpoint/2010/main" val="3870262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71525" y="6553201"/>
            <a:ext cx="5321300" cy="30479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800">
                <a:solidFill>
                  <a:srgbClr val="AFAFAF"/>
                </a:solidFill>
              </a:defRPr>
            </a:lvl1pPr>
          </a:lstStyle>
          <a:p>
            <a:r>
              <a:rPr lang="en-US"/>
              <a:t>© Copyright 2021 Thomson Reuters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3063" y="6553201"/>
            <a:ext cx="386695" cy="3048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800">
                <a:solidFill>
                  <a:srgbClr val="AFAFAF"/>
                </a:solidFill>
              </a:defRPr>
            </a:lvl1pPr>
          </a:lstStyle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3063" y="1054849"/>
            <a:ext cx="10287000" cy="533007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 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3063" y="288088"/>
            <a:ext cx="11445875" cy="42867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CE2A62-49AC-1F47-85A1-448D46108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3950" y="6325742"/>
            <a:ext cx="1992311" cy="602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896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6" r:id="rId1"/>
    <p:sldLayoutId id="2147483937" r:id="rId2"/>
    <p:sldLayoutId id="2147483938" r:id="rId3"/>
    <p:sldLayoutId id="2147483939" r:id="rId4"/>
    <p:sldLayoutId id="2147483940" r:id="rId5"/>
    <p:sldLayoutId id="2147483941" r:id="rId6"/>
    <p:sldLayoutId id="2147483942" r:id="rId7"/>
    <p:sldLayoutId id="2147483943" r:id="rId8"/>
    <p:sldLayoutId id="2147483944" r:id="rId9"/>
    <p:sldLayoutId id="2147483945" r:id="rId10"/>
    <p:sldLayoutId id="2147483946" r:id="rId11"/>
    <p:sldLayoutId id="2147483947" r:id="rId12"/>
    <p:sldLayoutId id="2147483948" r:id="rId13"/>
    <p:sldLayoutId id="2147483949" r:id="rId14"/>
    <p:sldLayoutId id="2147483950" r:id="rId15"/>
    <p:sldLayoutId id="2147483951" r:id="rId16"/>
    <p:sldLayoutId id="2147483952" r:id="rId17"/>
    <p:sldLayoutId id="2147483953" r:id="rId18"/>
    <p:sldLayoutId id="2147483954" r:id="rId19"/>
    <p:sldLayoutId id="2147483957" r:id="rId20"/>
    <p:sldLayoutId id="2147483956" r:id="rId21"/>
    <p:sldLayoutId id="2147483955" r:id="rId22"/>
    <p:sldLayoutId id="2147483958" r:id="rId23"/>
    <p:sldLayoutId id="2147483961" r:id="rId24"/>
    <p:sldLayoutId id="2147483959" r:id="rId25"/>
    <p:sldLayoutId id="2147483960" r:id="rId26"/>
  </p:sldLayoutIdLst>
  <p:hf hd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Tx/>
        <a:buNone/>
        <a:defRPr sz="22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227013" indent="-227013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tx2"/>
        </a:buClr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-225425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Lucida Grande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917575" indent="-225425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081088" indent="-163513" algn="l" defTabSz="4572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Clr>
          <a:schemeClr val="tx2"/>
        </a:buClr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243584" indent="-164592" algn="l" defTabSz="4572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Clr>
          <a:schemeClr val="tx2"/>
        </a:buClr>
        <a:buFont typeface="Lucida Grande"/>
        <a:buChar char="–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8" orient="horz" pos="228">
          <p15:clr>
            <a:srgbClr val="5ACBF0"/>
          </p15:clr>
        </p15:guide>
        <p15:guide id="19" orient="horz" pos="707">
          <p15:clr>
            <a:srgbClr val="5ACBF0"/>
          </p15:clr>
        </p15:guide>
        <p15:guide id="20" pos="7445">
          <p15:clr>
            <a:srgbClr val="5ACBF0"/>
          </p15:clr>
        </p15:guide>
        <p15:guide id="21" pos="233">
          <p15:clr>
            <a:srgbClr val="5ACBF0"/>
          </p15:clr>
        </p15:guide>
        <p15:guide id="22" pos="6718">
          <p15:clr>
            <a:srgbClr val="5ACBF0"/>
          </p15:clr>
        </p15:guide>
        <p15:guide id="23" orient="horz" pos="4206">
          <p15:clr>
            <a:srgbClr val="5ACBF0"/>
          </p15:clr>
        </p15:guide>
        <p15:guide id="24" orient="horz" pos="3960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image" Target="../media/image14.png"/><Relationship Id="rId7" Type="http://schemas.openxmlformats.org/officeDocument/2006/relationships/slide" Target="slide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6" Type="http://schemas.openxmlformats.org/officeDocument/2006/relationships/slide" Target="slide4.xml"/><Relationship Id="rId5" Type="http://schemas.openxmlformats.org/officeDocument/2006/relationships/slide" Target="slide3.xml"/><Relationship Id="rId10" Type="http://schemas.openxmlformats.org/officeDocument/2006/relationships/slide" Target="slide13.xml"/><Relationship Id="rId4" Type="http://schemas.openxmlformats.org/officeDocument/2006/relationships/image" Target="../media/image15.jpeg"/><Relationship Id="rId9" Type="http://schemas.openxmlformats.org/officeDocument/2006/relationships/slide" Target="slide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slide" Target="slide2.xml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slide" Target="slide2.xml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slide" Target="slide2.xml"/><Relationship Id="rId4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slide" Target="slide2.xml"/><Relationship Id="rId5" Type="http://schemas.openxmlformats.org/officeDocument/2006/relationships/image" Target="../media/image1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slide" Target="slide2.xml"/><Relationship Id="rId4" Type="http://schemas.openxmlformats.org/officeDocument/2006/relationships/image" Target="../media/image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slide" Target="slide2.xml"/><Relationship Id="rId4" Type="http://schemas.openxmlformats.org/officeDocument/2006/relationships/image" Target="../media/image9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Relationship Id="rId5" Type="http://schemas.openxmlformats.org/officeDocument/2006/relationships/slide" Target="slide2.xml"/><Relationship Id="rId4" Type="http://schemas.openxmlformats.org/officeDocument/2006/relationships/image" Target="../media/image9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9.em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0.png"/><Relationship Id="rId5" Type="http://schemas.openxmlformats.org/officeDocument/2006/relationships/image" Target="../media/image11.png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CA5D2C4-8F57-D844-BC06-16AFA9FD97C2}"/>
              </a:ext>
            </a:extLst>
          </p:cNvPr>
          <p:cNvSpPr/>
          <p:nvPr/>
        </p:nvSpPr>
        <p:spPr>
          <a:xfrm>
            <a:off x="0" y="0"/>
            <a:ext cx="12188825" cy="640568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F5ED6DD-FFC2-D04E-B391-6FDE697E69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rcRect t="10823" b="10823"/>
          <a:stretch/>
        </p:blipFill>
        <p:spPr>
          <a:xfrm>
            <a:off x="0" y="-4653"/>
            <a:ext cx="12189435" cy="640568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D87570D-3F85-DE46-BC6A-19367393D36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alphaModFix amt="4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9829" b="10649"/>
          <a:stretch/>
        </p:blipFill>
        <p:spPr>
          <a:xfrm>
            <a:off x="-1794976" y="-824228"/>
            <a:ext cx="2886919" cy="550605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F999749-96B4-CA44-B0E0-39BBF9E36F6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lum bright="70000" contrast="-70000"/>
            <a:alphaModFix amt="4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000"/>
          <a:stretch/>
        </p:blipFill>
        <p:spPr>
          <a:xfrm>
            <a:off x="1082100" y="-824228"/>
            <a:ext cx="2877081" cy="6162311"/>
          </a:xfrm>
          <a:prstGeom prst="rect">
            <a:avLst/>
          </a:prstGeom>
        </p:spPr>
      </p:pic>
      <p:sp>
        <p:nvSpPr>
          <p:cNvPr id="7" name="Title 7">
            <a:extLst>
              <a:ext uri="{FF2B5EF4-FFF2-40B4-BE49-F238E27FC236}">
                <a16:creationId xmlns:a16="http://schemas.microsoft.com/office/drawing/2014/main" id="{A6D4175E-2439-4D35-86C8-5C4771B6500E}"/>
              </a:ext>
            </a:extLst>
          </p:cNvPr>
          <p:cNvSpPr txBox="1">
            <a:spLocks/>
          </p:cNvSpPr>
          <p:nvPr/>
        </p:nvSpPr>
        <p:spPr>
          <a:xfrm>
            <a:off x="6285747" y="2088559"/>
            <a:ext cx="8077200" cy="30777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z="2000">
                <a:solidFill>
                  <a:schemeClr val="bg1"/>
                </a:solidFill>
                <a:ea typeface="+mn-ea"/>
                <a:cs typeface="+mn-cs"/>
              </a:rPr>
              <a:t>Partnership Opportunities with Thomson Reuters</a:t>
            </a:r>
            <a:endParaRPr lang="en-US" sz="2000">
              <a:solidFill>
                <a:schemeClr val="bg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4549ECE-C603-4267-866E-D6958565EDF3}"/>
              </a:ext>
            </a:extLst>
          </p:cNvPr>
          <p:cNvGrpSpPr/>
          <p:nvPr/>
        </p:nvGrpSpPr>
        <p:grpSpPr>
          <a:xfrm>
            <a:off x="-643054" y="591243"/>
            <a:ext cx="8735065" cy="4579847"/>
            <a:chOff x="-643055" y="591243"/>
            <a:chExt cx="9297732" cy="4874856"/>
          </a:xfrm>
        </p:grpSpPr>
        <p:pic>
          <p:nvPicPr>
            <p:cNvPr id="9" name="Picture 8" descr="Logo&#10;&#10;Description automatically generated">
              <a:extLst>
                <a:ext uri="{FF2B5EF4-FFF2-40B4-BE49-F238E27FC236}">
                  <a16:creationId xmlns:a16="http://schemas.microsoft.com/office/drawing/2014/main" id="{952152AE-B122-44BA-B2CC-BDFFF07A0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643055" y="591243"/>
              <a:ext cx="5907763" cy="3565689"/>
            </a:xfrm>
            <a:prstGeom prst="rect">
              <a:avLst/>
            </a:prstGeom>
          </p:spPr>
        </p:pic>
        <p:pic>
          <p:nvPicPr>
            <p:cNvPr id="11" name="Picture 10" descr="Logo&#10;&#10;Description automatically generated">
              <a:extLst>
                <a:ext uri="{FF2B5EF4-FFF2-40B4-BE49-F238E27FC236}">
                  <a16:creationId xmlns:a16="http://schemas.microsoft.com/office/drawing/2014/main" id="{B3A5D188-B6A5-4D38-9CA1-CB49B25AA1A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517343" y="1900410"/>
              <a:ext cx="5066528" cy="3565689"/>
            </a:xfrm>
            <a:prstGeom prst="rect">
              <a:avLst/>
            </a:prstGeom>
          </p:spPr>
        </p:pic>
        <p:pic>
          <p:nvPicPr>
            <p:cNvPr id="13" name="Picture 12" descr="Logo&#10;&#10;Description automatically generated">
              <a:extLst>
                <a:ext uri="{FF2B5EF4-FFF2-40B4-BE49-F238E27FC236}">
                  <a16:creationId xmlns:a16="http://schemas.microsoft.com/office/drawing/2014/main" id="{8B3E9266-3613-4075-A649-2ED3FFCA12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4080" t="23721" r="11301" b="33143"/>
            <a:stretch/>
          </p:blipFill>
          <p:spPr>
            <a:xfrm>
              <a:off x="3601273" y="2812813"/>
              <a:ext cx="5053404" cy="1532546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DDDA4706-CFAD-4AE5-BD79-767CAD4CBC76}"/>
              </a:ext>
            </a:extLst>
          </p:cNvPr>
          <p:cNvSpPr/>
          <p:nvPr/>
        </p:nvSpPr>
        <p:spPr>
          <a:xfrm>
            <a:off x="-1" y="6401030"/>
            <a:ext cx="12188826" cy="45696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7F387794-7A3A-B949-916C-6AEDF9153C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89820" y="6321634"/>
            <a:ext cx="2026919" cy="612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6144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04BBE2B2-BDCB-FA41-9B8A-C413EACF519C}"/>
              </a:ext>
            </a:extLst>
          </p:cNvPr>
          <p:cNvSpPr/>
          <p:nvPr/>
        </p:nvSpPr>
        <p:spPr>
          <a:xfrm flipH="1">
            <a:off x="0" y="0"/>
            <a:ext cx="12188825" cy="6405684"/>
          </a:xfrm>
          <a:prstGeom prst="rect">
            <a:avLst/>
          </a:prstGeom>
          <a:solidFill>
            <a:schemeClr val="tx2">
              <a:alpha val="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logo&#10;&#10;Description automatically generated">
            <a:extLst>
              <a:ext uri="{FF2B5EF4-FFF2-40B4-BE49-F238E27FC236}">
                <a16:creationId xmlns:a16="http://schemas.microsoft.com/office/drawing/2014/main" id="{322E8CA2-272A-6748-B193-8021347AFF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6727"/>
          <a:stretch/>
        </p:blipFill>
        <p:spPr>
          <a:xfrm>
            <a:off x="2442752" y="94772"/>
            <a:ext cx="9746073" cy="6763229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4536AA7E-AD73-8D48-9A72-2A373CE612D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39180" y="3023810"/>
            <a:ext cx="4408873" cy="369332"/>
          </a:xfrm>
        </p:spPr>
        <p:txBody>
          <a:bodyPr wrap="square">
            <a:spAutoFit/>
          </a:bodyPr>
          <a:lstStyle/>
          <a:p>
            <a:pPr lvl="0">
              <a:spcBef>
                <a:spcPts val="0"/>
              </a:spcBef>
            </a:pPr>
            <a:r>
              <a:rPr lang="en-US" sz="2400" spc="300">
                <a:ea typeface="+mn-ea"/>
                <a:cs typeface="+mn-cs"/>
              </a:rPr>
              <a:t>Destinations:</a:t>
            </a:r>
            <a:endParaRPr lang="en-US" sz="2000">
              <a:solidFill>
                <a:schemeClr val="accent2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9E913B0-11E4-224F-9E2F-BC496A4EB482}"/>
              </a:ext>
            </a:extLst>
          </p:cNvPr>
          <p:cNvCxnSpPr>
            <a:cxnSpLocks/>
          </p:cNvCxnSpPr>
          <p:nvPr/>
        </p:nvCxnSpPr>
        <p:spPr>
          <a:xfrm>
            <a:off x="515854" y="3484094"/>
            <a:ext cx="4607940" cy="0"/>
          </a:xfrm>
          <a:prstGeom prst="line">
            <a:avLst/>
          </a:prstGeom>
          <a:ln w="6350" cmpd="sng">
            <a:solidFill>
              <a:schemeClr val="accent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le 7">
            <a:extLst>
              <a:ext uri="{FF2B5EF4-FFF2-40B4-BE49-F238E27FC236}">
                <a16:creationId xmlns:a16="http://schemas.microsoft.com/office/drawing/2014/main" id="{0366EAC0-EDAE-DA45-9E63-634867A5504F}"/>
              </a:ext>
            </a:extLst>
          </p:cNvPr>
          <p:cNvSpPr txBox="1">
            <a:spLocks/>
          </p:cNvSpPr>
          <p:nvPr/>
        </p:nvSpPr>
        <p:spPr>
          <a:xfrm>
            <a:off x="2313868" y="5450728"/>
            <a:ext cx="2990432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0" i="0" kern="1200" cap="none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z="1600">
                <a:solidFill>
                  <a:schemeClr val="bg1">
                    <a:lumMod val="50000"/>
                  </a:schemeClr>
                </a:solidFill>
                <a:latin typeface="Knowledge2017" panose="020B0506000000020004" pitchFamily="34" charset="0"/>
                <a:ea typeface="+mn-ea"/>
                <a:cs typeface="+mn-cs"/>
              </a:rPr>
              <a:t>Introductions</a:t>
            </a:r>
          </a:p>
          <a:p>
            <a:pPr>
              <a:spcBef>
                <a:spcPts val="0"/>
              </a:spcBef>
            </a:pPr>
            <a:endParaRPr lang="en-US" sz="1600">
              <a:solidFill>
                <a:schemeClr val="bg1">
                  <a:lumMod val="50000"/>
                </a:schemeClr>
              </a:solidFill>
              <a:latin typeface="Knowledge2017" panose="020B0506000000020004" pitchFamily="34" charset="0"/>
              <a:ea typeface="+mn-ea"/>
              <a:cs typeface="+mn-cs"/>
            </a:endParaRP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5731AA3-AAAA-DD45-AAA5-2DCC804DDD2A}"/>
              </a:ext>
            </a:extLst>
          </p:cNvPr>
          <p:cNvSpPr txBox="1">
            <a:spLocks/>
          </p:cNvSpPr>
          <p:nvPr/>
        </p:nvSpPr>
        <p:spPr>
          <a:xfrm>
            <a:off x="5217061" y="3677280"/>
            <a:ext cx="2990432" cy="7386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0" i="0" kern="1200" cap="none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z="1600">
                <a:solidFill>
                  <a:schemeClr val="bg1">
                    <a:lumMod val="50000"/>
                  </a:schemeClr>
                </a:solidFill>
                <a:latin typeface="Knowledge2017" panose="020B0506000000020004" pitchFamily="34" charset="0"/>
                <a:ea typeface="+mn-ea"/>
                <a:cs typeface="+mn-cs"/>
              </a:rPr>
              <a:t>The indirect tax</a:t>
            </a:r>
            <a:br>
              <a:rPr lang="en-US" sz="1600">
                <a:solidFill>
                  <a:schemeClr val="bg1">
                    <a:lumMod val="50000"/>
                  </a:schemeClr>
                </a:solidFill>
                <a:latin typeface="Knowledge2017" panose="020B0506000000020004" pitchFamily="34" charset="0"/>
                <a:ea typeface="+mn-ea"/>
                <a:cs typeface="+mn-cs"/>
              </a:rPr>
            </a:br>
            <a:r>
              <a:rPr lang="en-US" sz="1600">
                <a:solidFill>
                  <a:schemeClr val="bg1">
                    <a:lumMod val="50000"/>
                  </a:schemeClr>
                </a:solidFill>
                <a:latin typeface="Knowledge2017" panose="020B0506000000020004" pitchFamily="34" charset="0"/>
                <a:ea typeface="+mn-ea"/>
                <a:cs typeface="+mn-cs"/>
              </a:rPr>
              <a:t>opportunity</a:t>
            </a:r>
          </a:p>
          <a:p>
            <a:pPr>
              <a:spcBef>
                <a:spcPts val="0"/>
              </a:spcBef>
            </a:pPr>
            <a:endParaRPr lang="en-US" sz="1600">
              <a:solidFill>
                <a:schemeClr val="bg1">
                  <a:lumMod val="50000"/>
                </a:schemeClr>
              </a:solidFill>
              <a:latin typeface="Knowledge2017" panose="020B0506000000020004" pitchFamily="34" charset="0"/>
              <a:ea typeface="+mn-ea"/>
              <a:cs typeface="+mn-c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6D61D393-FDAE-894B-97FC-497755502552}"/>
              </a:ext>
            </a:extLst>
          </p:cNvPr>
          <p:cNvSpPr txBox="1">
            <a:spLocks/>
          </p:cNvSpPr>
          <p:nvPr/>
        </p:nvSpPr>
        <p:spPr>
          <a:xfrm>
            <a:off x="9015829" y="2980774"/>
            <a:ext cx="2990432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0" i="0" kern="1200" cap="none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z="1600">
                <a:solidFill>
                  <a:schemeClr val="bg1">
                    <a:lumMod val="50000"/>
                  </a:schemeClr>
                </a:solidFill>
                <a:latin typeface="Knowledge2017" panose="020B0506000000020004" pitchFamily="34" charset="0"/>
                <a:ea typeface="+mn-ea"/>
                <a:cs typeface="+mn-cs"/>
              </a:rPr>
              <a:t>Partnering opportunities</a:t>
            </a:r>
          </a:p>
          <a:p>
            <a:pPr>
              <a:spcBef>
                <a:spcPts val="0"/>
              </a:spcBef>
            </a:pPr>
            <a:endParaRPr lang="en-US" sz="1600">
              <a:solidFill>
                <a:schemeClr val="bg1">
                  <a:lumMod val="50000"/>
                </a:schemeClr>
              </a:solidFill>
              <a:latin typeface="Knowledge2017" panose="020B0506000000020004" pitchFamily="34" charset="0"/>
              <a:ea typeface="+mn-ea"/>
              <a:cs typeface="+mn-cs"/>
            </a:endParaRPr>
          </a:p>
        </p:txBody>
      </p:sp>
      <p:sp>
        <p:nvSpPr>
          <p:cNvPr id="14" name="Title 7">
            <a:extLst>
              <a:ext uri="{FF2B5EF4-FFF2-40B4-BE49-F238E27FC236}">
                <a16:creationId xmlns:a16="http://schemas.microsoft.com/office/drawing/2014/main" id="{99ADDA24-CC52-5041-9AFF-75BDD3F7A34A}"/>
              </a:ext>
            </a:extLst>
          </p:cNvPr>
          <p:cNvSpPr txBox="1">
            <a:spLocks/>
          </p:cNvSpPr>
          <p:nvPr/>
        </p:nvSpPr>
        <p:spPr>
          <a:xfrm>
            <a:off x="7502237" y="951834"/>
            <a:ext cx="2990432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0" i="0" kern="1200" cap="none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z="1600">
                <a:solidFill>
                  <a:schemeClr val="bg1">
                    <a:lumMod val="50000"/>
                  </a:schemeClr>
                </a:solidFill>
                <a:latin typeface="Knowledge2017" panose="020B0506000000020004" pitchFamily="34" charset="0"/>
                <a:ea typeface="+mn-ea"/>
                <a:cs typeface="+mn-cs"/>
              </a:rPr>
              <a:t>Why ONESOURCE</a:t>
            </a:r>
          </a:p>
          <a:p>
            <a:pPr>
              <a:spcBef>
                <a:spcPts val="0"/>
              </a:spcBef>
            </a:pPr>
            <a:endParaRPr lang="en-US" sz="1600">
              <a:solidFill>
                <a:schemeClr val="bg1">
                  <a:lumMod val="50000"/>
                </a:schemeClr>
              </a:solidFill>
              <a:latin typeface="Knowledge2017" panose="020B0506000000020004" pitchFamily="34" charset="0"/>
              <a:ea typeface="+mn-ea"/>
              <a:cs typeface="+mn-cs"/>
            </a:endParaRPr>
          </a:p>
        </p:txBody>
      </p:sp>
      <p:sp>
        <p:nvSpPr>
          <p:cNvPr id="15" name="Title 7">
            <a:extLst>
              <a:ext uri="{FF2B5EF4-FFF2-40B4-BE49-F238E27FC236}">
                <a16:creationId xmlns:a16="http://schemas.microsoft.com/office/drawing/2014/main" id="{4E75A551-2BED-CD4B-BF0F-5CCA990FC210}"/>
              </a:ext>
            </a:extLst>
          </p:cNvPr>
          <p:cNvSpPr txBox="1">
            <a:spLocks/>
          </p:cNvSpPr>
          <p:nvPr/>
        </p:nvSpPr>
        <p:spPr>
          <a:xfrm>
            <a:off x="9357094" y="2089506"/>
            <a:ext cx="2990432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0" i="0" kern="1200" cap="none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z="1600">
                <a:solidFill>
                  <a:schemeClr val="bg1">
                    <a:lumMod val="50000"/>
                  </a:schemeClr>
                </a:solidFill>
                <a:latin typeface="Knowledge2017" panose="020B0506000000020004" pitchFamily="34" charset="0"/>
                <a:ea typeface="+mn-ea"/>
                <a:cs typeface="+mn-cs"/>
              </a:rPr>
              <a:t>Why Thomson Reuters</a:t>
            </a:r>
          </a:p>
          <a:p>
            <a:pPr>
              <a:spcBef>
                <a:spcPts val="0"/>
              </a:spcBef>
            </a:pPr>
            <a:endParaRPr lang="en-US" sz="1600">
              <a:solidFill>
                <a:schemeClr val="bg1">
                  <a:lumMod val="50000"/>
                </a:schemeClr>
              </a:solidFill>
              <a:latin typeface="Knowledge2017" panose="020B0506000000020004" pitchFamily="34" charset="0"/>
              <a:ea typeface="+mn-ea"/>
              <a:cs typeface="+mn-cs"/>
            </a:endParaRPr>
          </a:p>
        </p:txBody>
      </p:sp>
      <p:sp>
        <p:nvSpPr>
          <p:cNvPr id="16" name="Title 7">
            <a:extLst>
              <a:ext uri="{FF2B5EF4-FFF2-40B4-BE49-F238E27FC236}">
                <a16:creationId xmlns:a16="http://schemas.microsoft.com/office/drawing/2014/main" id="{CA013DC7-B593-644F-A0B8-F72B7735FB58}"/>
              </a:ext>
            </a:extLst>
          </p:cNvPr>
          <p:cNvSpPr txBox="1">
            <a:spLocks/>
          </p:cNvSpPr>
          <p:nvPr/>
        </p:nvSpPr>
        <p:spPr>
          <a:xfrm>
            <a:off x="10099902" y="5319127"/>
            <a:ext cx="2990432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0" i="0" kern="1200" cap="none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z="1600">
                <a:solidFill>
                  <a:schemeClr val="bg1">
                    <a:lumMod val="50000"/>
                  </a:schemeClr>
                </a:solidFill>
                <a:latin typeface="Knowledge2017" panose="020B0506000000020004" pitchFamily="34" charset="0"/>
                <a:ea typeface="+mn-ea"/>
                <a:cs typeface="+mn-cs"/>
              </a:rPr>
              <a:t>Next steps</a:t>
            </a:r>
          </a:p>
          <a:p>
            <a:pPr>
              <a:spcBef>
                <a:spcPts val="0"/>
              </a:spcBef>
            </a:pPr>
            <a:endParaRPr lang="en-US" sz="1600">
              <a:solidFill>
                <a:schemeClr val="bg1">
                  <a:lumMod val="50000"/>
                </a:schemeClr>
              </a:solidFill>
              <a:latin typeface="Knowledge2017" panose="020B0506000000020004" pitchFamily="34" charset="0"/>
              <a:ea typeface="+mn-ea"/>
              <a:cs typeface="+mn-cs"/>
            </a:endParaRPr>
          </a:p>
        </p:txBody>
      </p:sp>
      <p:pic>
        <p:nvPicPr>
          <p:cNvPr id="18" name="Picture 17" descr="A person looking at a cell phone&#10;&#10;Description automatically generated with low confidence">
            <a:extLst>
              <a:ext uri="{FF2B5EF4-FFF2-40B4-BE49-F238E27FC236}">
                <a16:creationId xmlns:a16="http://schemas.microsoft.com/office/drawing/2014/main" id="{57CD2CD3-03B6-8142-9F21-7F4594D7EA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041" r="17812" b="837"/>
          <a:stretch/>
        </p:blipFill>
        <p:spPr>
          <a:xfrm>
            <a:off x="-861296" y="-10421"/>
            <a:ext cx="645421" cy="6868421"/>
          </a:xfrm>
          <a:prstGeom prst="rect">
            <a:avLst/>
          </a:prstGeom>
        </p:spPr>
      </p:pic>
      <p:sp>
        <p:nvSpPr>
          <p:cNvPr id="2" name="Rectangle 1">
            <a:hlinkClick r:id="rId5" action="ppaction://hlinksldjump"/>
            <a:extLst>
              <a:ext uri="{FF2B5EF4-FFF2-40B4-BE49-F238E27FC236}">
                <a16:creationId xmlns:a16="http://schemas.microsoft.com/office/drawing/2014/main" id="{DF7DF6DE-7FD6-964F-9AF1-BDAF89CA2378}"/>
              </a:ext>
            </a:extLst>
          </p:cNvPr>
          <p:cNvSpPr/>
          <p:nvPr/>
        </p:nvSpPr>
        <p:spPr>
          <a:xfrm>
            <a:off x="2008909" y="5181600"/>
            <a:ext cx="2272146" cy="76157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hlinkClick r:id="rId6" action="ppaction://hlinksldjump"/>
            <a:extLst>
              <a:ext uri="{FF2B5EF4-FFF2-40B4-BE49-F238E27FC236}">
                <a16:creationId xmlns:a16="http://schemas.microsoft.com/office/drawing/2014/main" id="{3DC2B4F3-44B1-5F47-B9C2-7F8AAB378A55}"/>
              </a:ext>
            </a:extLst>
          </p:cNvPr>
          <p:cNvSpPr/>
          <p:nvPr/>
        </p:nvSpPr>
        <p:spPr>
          <a:xfrm>
            <a:off x="8728364" y="1801091"/>
            <a:ext cx="2867891" cy="88669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hlinkClick r:id="rId7" action="ppaction://hlinksldjump"/>
            <a:extLst>
              <a:ext uri="{FF2B5EF4-FFF2-40B4-BE49-F238E27FC236}">
                <a16:creationId xmlns:a16="http://schemas.microsoft.com/office/drawing/2014/main" id="{FC899CB2-FA61-6441-9DF9-C21293884E46}"/>
              </a:ext>
            </a:extLst>
          </p:cNvPr>
          <p:cNvSpPr/>
          <p:nvPr/>
        </p:nvSpPr>
        <p:spPr>
          <a:xfrm>
            <a:off x="4123691" y="3476386"/>
            <a:ext cx="2867891" cy="88669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hlinkClick r:id="rId8" action="ppaction://hlinksldjump"/>
            <a:extLst>
              <a:ext uri="{FF2B5EF4-FFF2-40B4-BE49-F238E27FC236}">
                <a16:creationId xmlns:a16="http://schemas.microsoft.com/office/drawing/2014/main" id="{7EBBFB34-D5F3-8D49-A921-36630F8B0424}"/>
              </a:ext>
            </a:extLst>
          </p:cNvPr>
          <p:cNvSpPr/>
          <p:nvPr/>
        </p:nvSpPr>
        <p:spPr>
          <a:xfrm>
            <a:off x="8494944" y="2917753"/>
            <a:ext cx="2867891" cy="88669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hlinkClick r:id="rId9" action="ppaction://hlinksldjump"/>
            <a:extLst>
              <a:ext uri="{FF2B5EF4-FFF2-40B4-BE49-F238E27FC236}">
                <a16:creationId xmlns:a16="http://schemas.microsoft.com/office/drawing/2014/main" id="{5E4328D5-0082-A643-A5A8-1980378872A2}"/>
              </a:ext>
            </a:extLst>
          </p:cNvPr>
          <p:cNvSpPr/>
          <p:nvPr/>
        </p:nvSpPr>
        <p:spPr>
          <a:xfrm>
            <a:off x="6600728" y="599955"/>
            <a:ext cx="2867891" cy="88669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hlinkClick r:id="rId10" action="ppaction://hlinksldjump"/>
            <a:extLst>
              <a:ext uri="{FF2B5EF4-FFF2-40B4-BE49-F238E27FC236}">
                <a16:creationId xmlns:a16="http://schemas.microsoft.com/office/drawing/2014/main" id="{70749A77-F3BB-594A-9649-22264E202C9E}"/>
              </a:ext>
            </a:extLst>
          </p:cNvPr>
          <p:cNvSpPr/>
          <p:nvPr/>
        </p:nvSpPr>
        <p:spPr>
          <a:xfrm>
            <a:off x="8745970" y="5053523"/>
            <a:ext cx="2867891" cy="88669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0791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39AF5AF3-0832-4E4D-8A60-31F751C941E7}"/>
              </a:ext>
            </a:extLst>
          </p:cNvPr>
          <p:cNvGrpSpPr/>
          <p:nvPr/>
        </p:nvGrpSpPr>
        <p:grpSpPr>
          <a:xfrm>
            <a:off x="7402512" y="449816"/>
            <a:ext cx="3444239" cy="1541417"/>
            <a:chOff x="6409509" y="3204754"/>
            <a:chExt cx="3444239" cy="1541417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CB4AAAA8-E273-4042-AEDB-50ACED6C0F73}"/>
                </a:ext>
              </a:extLst>
            </p:cNvPr>
            <p:cNvSpPr/>
            <p:nvPr/>
          </p:nvSpPr>
          <p:spPr>
            <a:xfrm>
              <a:off x="6409509" y="3204754"/>
              <a:ext cx="1541417" cy="154141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575A694-26FA-4A43-9888-846F1D1168E0}"/>
                </a:ext>
              </a:extLst>
            </p:cNvPr>
            <p:cNvSpPr txBox="1"/>
            <p:nvPr/>
          </p:nvSpPr>
          <p:spPr>
            <a:xfrm>
              <a:off x="7180217" y="3758961"/>
              <a:ext cx="2673531" cy="74022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ctr"/>
              <a:r>
                <a:rPr lang="en-US" sz="1400" b="1"/>
                <a:t>NAME</a:t>
              </a:r>
            </a:p>
            <a:p>
              <a:pPr algn="ctr"/>
              <a:r>
                <a:rPr lang="en-US" sz="1200"/>
                <a:t>Title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9325730-6116-B74E-97A0-175454D25B84}"/>
              </a:ext>
            </a:extLst>
          </p:cNvPr>
          <p:cNvGrpSpPr/>
          <p:nvPr/>
        </p:nvGrpSpPr>
        <p:grpSpPr>
          <a:xfrm>
            <a:off x="7402512" y="2196066"/>
            <a:ext cx="3444239" cy="1541417"/>
            <a:chOff x="6409509" y="3204754"/>
            <a:chExt cx="3444239" cy="1541417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9477A4D-8FD7-7A4F-BAD0-2B73241D8AB7}"/>
                </a:ext>
              </a:extLst>
            </p:cNvPr>
            <p:cNvSpPr/>
            <p:nvPr/>
          </p:nvSpPr>
          <p:spPr>
            <a:xfrm>
              <a:off x="6409509" y="3204754"/>
              <a:ext cx="1541417" cy="154141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35C9C62-F167-054E-834E-98164E1F104F}"/>
                </a:ext>
              </a:extLst>
            </p:cNvPr>
            <p:cNvSpPr txBox="1"/>
            <p:nvPr/>
          </p:nvSpPr>
          <p:spPr>
            <a:xfrm>
              <a:off x="7180217" y="3758961"/>
              <a:ext cx="2673531" cy="74022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ctr"/>
              <a:r>
                <a:rPr lang="en-US" sz="1400" b="1"/>
                <a:t>NAME</a:t>
              </a:r>
            </a:p>
            <a:p>
              <a:pPr algn="ctr"/>
              <a:r>
                <a:rPr lang="en-US" sz="1200"/>
                <a:t>Title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A07E3E0-B8E8-D443-BE27-05268CA06CCB}"/>
              </a:ext>
            </a:extLst>
          </p:cNvPr>
          <p:cNvGrpSpPr/>
          <p:nvPr/>
        </p:nvGrpSpPr>
        <p:grpSpPr>
          <a:xfrm>
            <a:off x="7402512" y="3942316"/>
            <a:ext cx="3444239" cy="1541417"/>
            <a:chOff x="6409509" y="3204754"/>
            <a:chExt cx="3444239" cy="1541417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7CF40A9E-A5C9-FA43-8163-3B728EF9488D}"/>
                </a:ext>
              </a:extLst>
            </p:cNvPr>
            <p:cNvSpPr/>
            <p:nvPr/>
          </p:nvSpPr>
          <p:spPr>
            <a:xfrm>
              <a:off x="6409509" y="3204754"/>
              <a:ext cx="1541417" cy="154141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A70EBFE-A372-CB43-BDED-F65069D080DF}"/>
                </a:ext>
              </a:extLst>
            </p:cNvPr>
            <p:cNvSpPr txBox="1"/>
            <p:nvPr/>
          </p:nvSpPr>
          <p:spPr>
            <a:xfrm>
              <a:off x="7180217" y="3758961"/>
              <a:ext cx="2673531" cy="74022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ctr"/>
              <a:r>
                <a:rPr lang="en-US" sz="1400" b="1"/>
                <a:t>NAME</a:t>
              </a:r>
            </a:p>
            <a:p>
              <a:pPr algn="ctr"/>
              <a:r>
                <a:rPr lang="en-US" sz="1200"/>
                <a:t>Title</a:t>
              </a:r>
            </a:p>
          </p:txBody>
        </p:sp>
      </p:grpSp>
      <p:sp>
        <p:nvSpPr>
          <p:cNvPr id="25" name="Title 7">
            <a:extLst>
              <a:ext uri="{FF2B5EF4-FFF2-40B4-BE49-F238E27FC236}">
                <a16:creationId xmlns:a16="http://schemas.microsoft.com/office/drawing/2014/main" id="{17394B9C-8132-FF4E-8E5D-0C708978966D}"/>
              </a:ext>
            </a:extLst>
          </p:cNvPr>
          <p:cNvSpPr txBox="1">
            <a:spLocks/>
          </p:cNvSpPr>
          <p:nvPr/>
        </p:nvSpPr>
        <p:spPr>
          <a:xfrm rot="16200000">
            <a:off x="4047208" y="4011003"/>
            <a:ext cx="4408873" cy="36933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pc="300">
                <a:ea typeface="+mn-ea"/>
                <a:cs typeface="+mn-cs"/>
              </a:rPr>
              <a:t>Our Team</a:t>
            </a:r>
            <a:endParaRPr lang="en-US" sz="2000">
              <a:solidFill>
                <a:schemeClr val="accent2"/>
              </a:solidFill>
            </a:endParaRPr>
          </a:p>
        </p:txBody>
      </p:sp>
      <p:pic>
        <p:nvPicPr>
          <p:cNvPr id="3" name="Picture 2" descr="A person looking at a cell phone&#10;&#10;Description automatically generated with low confidence">
            <a:extLst>
              <a:ext uri="{FF2B5EF4-FFF2-40B4-BE49-F238E27FC236}">
                <a16:creationId xmlns:a16="http://schemas.microsoft.com/office/drawing/2014/main" id="{30ACF3C5-F284-2449-A4E1-FE927D13A6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041" r="17812" b="837"/>
          <a:stretch/>
        </p:blipFill>
        <p:spPr>
          <a:xfrm>
            <a:off x="0" y="-10421"/>
            <a:ext cx="5937250" cy="686842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21022A9-5567-6342-9BD6-D42391D76436}"/>
              </a:ext>
            </a:extLst>
          </p:cNvPr>
          <p:cNvSpPr/>
          <p:nvPr/>
        </p:nvSpPr>
        <p:spPr>
          <a:xfrm rot="10800000">
            <a:off x="16525525" y="3877762"/>
            <a:ext cx="12195176" cy="609600"/>
          </a:xfrm>
          <a:prstGeom prst="rect">
            <a:avLst/>
          </a:prstGeom>
          <a:solidFill>
            <a:schemeClr val="bg1">
              <a:alpha val="8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0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068F749-A51E-8249-8FB6-2A39761DFF5C}"/>
              </a:ext>
            </a:extLst>
          </p:cNvPr>
          <p:cNvSpPr/>
          <p:nvPr/>
        </p:nvSpPr>
        <p:spPr>
          <a:xfrm>
            <a:off x="16525526" y="4487361"/>
            <a:ext cx="12195175" cy="1334319"/>
          </a:xfrm>
          <a:prstGeom prst="rect">
            <a:avLst/>
          </a:prstGeom>
          <a:solidFill>
            <a:srgbClr val="404040">
              <a:alpha val="75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0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Rectangle 26">
            <a:hlinkClick r:id="rId4" action="ppaction://hlinksldjump"/>
            <a:extLst>
              <a:ext uri="{FF2B5EF4-FFF2-40B4-BE49-F238E27FC236}">
                <a16:creationId xmlns:a16="http://schemas.microsoft.com/office/drawing/2014/main" id="{97814AE7-8262-C44F-A7B0-0F67CE21C154}"/>
              </a:ext>
            </a:extLst>
          </p:cNvPr>
          <p:cNvSpPr/>
          <p:nvPr/>
        </p:nvSpPr>
        <p:spPr>
          <a:xfrm>
            <a:off x="9869557" y="6400106"/>
            <a:ext cx="2329070" cy="45789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04E4790-9108-AA48-857D-1888AE9860D9}"/>
              </a:ext>
            </a:extLst>
          </p:cNvPr>
          <p:cNvGrpSpPr/>
          <p:nvPr/>
        </p:nvGrpSpPr>
        <p:grpSpPr>
          <a:xfrm>
            <a:off x="12738530" y="-1347913"/>
            <a:ext cx="2229578" cy="8205456"/>
            <a:chOff x="12738530" y="-1347913"/>
            <a:chExt cx="2229578" cy="8205456"/>
          </a:xfrm>
        </p:grpSpPr>
        <p:pic>
          <p:nvPicPr>
            <p:cNvPr id="4" name="Picture 3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6E173E91-FEEE-6D48-BBAE-2ED5448584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738530" y="-1347913"/>
              <a:ext cx="2229578" cy="5323117"/>
            </a:xfrm>
            <a:prstGeom prst="rect">
              <a:avLst/>
            </a:prstGeom>
          </p:spPr>
        </p:pic>
        <p:pic>
          <p:nvPicPr>
            <p:cNvPr id="6" name="Picture 5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C00E550C-ED7E-A04B-A0EA-08E7604B7FF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738530" y="4255130"/>
              <a:ext cx="2040528" cy="2602413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2FDC24A-DD99-0142-ACEA-0F4FAA786763}"/>
                </a:ext>
              </a:extLst>
            </p:cNvPr>
            <p:cNvSpPr/>
            <p:nvPr/>
          </p:nvSpPr>
          <p:spPr>
            <a:xfrm>
              <a:off x="12790091" y="2211056"/>
              <a:ext cx="2137852" cy="292301"/>
            </a:xfrm>
            <a:prstGeom prst="rect">
              <a:avLst/>
            </a:prstGeom>
            <a:solidFill>
              <a:srgbClr val="FFFF00">
                <a:alpha val="5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F4BCCF0-E5F2-BF41-90A8-F9562C1542E8}"/>
                </a:ext>
              </a:extLst>
            </p:cNvPr>
            <p:cNvSpPr/>
            <p:nvPr/>
          </p:nvSpPr>
          <p:spPr>
            <a:xfrm>
              <a:off x="12790091" y="5500914"/>
              <a:ext cx="1949166" cy="217715"/>
            </a:xfrm>
            <a:prstGeom prst="rect">
              <a:avLst/>
            </a:prstGeom>
            <a:solidFill>
              <a:srgbClr val="FFFF00">
                <a:alpha val="5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4EE88AE3-6E15-074F-A605-A2E51C94B1CE}"/>
                </a:ext>
              </a:extLst>
            </p:cNvPr>
            <p:cNvSpPr/>
            <p:nvPr/>
          </p:nvSpPr>
          <p:spPr>
            <a:xfrm>
              <a:off x="12866914" y="6524171"/>
              <a:ext cx="776516" cy="217715"/>
            </a:xfrm>
            <a:prstGeom prst="rect">
              <a:avLst/>
            </a:prstGeom>
            <a:solidFill>
              <a:srgbClr val="FFFF00">
                <a:alpha val="5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07301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C4BF4EE5-E250-214C-99B6-677FEE6242D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624" b="10624"/>
          <a:stretch/>
        </p:blipFill>
        <p:spPr>
          <a:xfrm>
            <a:off x="-6350" y="0"/>
            <a:ext cx="12192001" cy="640103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F75C890-95D9-854C-B911-A38997D2090E}"/>
              </a:ext>
            </a:extLst>
          </p:cNvPr>
          <p:cNvSpPr/>
          <p:nvPr/>
        </p:nvSpPr>
        <p:spPr>
          <a:xfrm rot="10800000">
            <a:off x="-6351" y="3877762"/>
            <a:ext cx="12195176" cy="609600"/>
          </a:xfrm>
          <a:prstGeom prst="rect">
            <a:avLst/>
          </a:prstGeom>
          <a:solidFill>
            <a:schemeClr val="bg1">
              <a:alpha val="8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0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201F7D27-0532-483D-98CA-0343FADF6858}"/>
              </a:ext>
            </a:extLst>
          </p:cNvPr>
          <p:cNvSpPr txBox="1">
            <a:spLocks/>
          </p:cNvSpPr>
          <p:nvPr/>
        </p:nvSpPr>
        <p:spPr>
          <a:xfrm>
            <a:off x="467345" y="3990717"/>
            <a:ext cx="11718305" cy="369204"/>
          </a:xfrm>
          <a:prstGeom prst="rect">
            <a:avLst/>
          </a:prstGeom>
          <a:effectLst/>
        </p:spPr>
        <p:txBody>
          <a:bodyPr wrap="square" lIns="0" tIns="0" rIns="0" bIns="0">
            <a:sp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Tx/>
              <a:buNone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7013" indent="-22701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Lucida Grande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7575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1088" indent="-16351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chemeClr val="tx2"/>
              </a:buClr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3584" indent="-16459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chemeClr val="tx2"/>
              </a:buClr>
              <a:buFont typeface="Lucida Grande"/>
              <a:buChar char="–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99" b="1" i="0" u="none" strike="noStrike" kern="1200" cap="none" spc="0" normalizeH="0" baseline="0" noProof="0">
                <a:ln>
                  <a:noFill/>
                </a:ln>
                <a:solidFill>
                  <a:srgbClr val="FA6400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Thomson Reuters: </a:t>
            </a:r>
            <a:r>
              <a:rPr kumimoji="0" lang="en-US" sz="2399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Strengths and Highlights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FFC13E-95CD-40CF-9066-F35BAC44865F}"/>
              </a:ext>
            </a:extLst>
          </p:cNvPr>
          <p:cNvSpPr/>
          <p:nvPr/>
        </p:nvSpPr>
        <p:spPr>
          <a:xfrm>
            <a:off x="-6350" y="4487361"/>
            <a:ext cx="12195175" cy="1334319"/>
          </a:xfrm>
          <a:prstGeom prst="rect">
            <a:avLst/>
          </a:prstGeom>
          <a:solidFill>
            <a:srgbClr val="404040">
              <a:alpha val="75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0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826E819-2950-0A4C-BF45-EBE8EBD1B8F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alphaModFix amt="4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9829" b="10649"/>
          <a:stretch/>
        </p:blipFill>
        <p:spPr>
          <a:xfrm>
            <a:off x="-1794976" y="-824228"/>
            <a:ext cx="2886919" cy="55060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5D1EFAC-DD52-9648-805B-E918FE78BE2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lum bright="70000" contrast="-70000"/>
            <a:alphaModFix amt="4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000"/>
          <a:stretch/>
        </p:blipFill>
        <p:spPr>
          <a:xfrm>
            <a:off x="1082100" y="-824228"/>
            <a:ext cx="2877081" cy="6162311"/>
          </a:xfrm>
          <a:prstGeom prst="rect">
            <a:avLst/>
          </a:prstGeom>
        </p:spPr>
      </p:pic>
      <p:sp>
        <p:nvSpPr>
          <p:cNvPr id="12" name="Rectangle 11">
            <a:hlinkClick r:id="rId5" action="ppaction://hlinksldjump"/>
            <a:extLst>
              <a:ext uri="{FF2B5EF4-FFF2-40B4-BE49-F238E27FC236}">
                <a16:creationId xmlns:a16="http://schemas.microsoft.com/office/drawing/2014/main" id="{4E87BCC5-A934-5C48-B7DD-B04025AA5217}"/>
              </a:ext>
            </a:extLst>
          </p:cNvPr>
          <p:cNvSpPr/>
          <p:nvPr/>
        </p:nvSpPr>
        <p:spPr>
          <a:xfrm>
            <a:off x="9869557" y="6400106"/>
            <a:ext cx="2329070" cy="45789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39CC6C3-B51D-2B49-AD48-242DC91A9BB4}"/>
              </a:ext>
            </a:extLst>
          </p:cNvPr>
          <p:cNvGrpSpPr/>
          <p:nvPr/>
        </p:nvGrpSpPr>
        <p:grpSpPr>
          <a:xfrm>
            <a:off x="2663189" y="4738324"/>
            <a:ext cx="6791362" cy="828244"/>
            <a:chOff x="2663189" y="2408539"/>
            <a:chExt cx="6791362" cy="828244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36FF8A2-4A85-BD4B-A0A9-A1A375375C9B}"/>
                </a:ext>
              </a:extLst>
            </p:cNvPr>
            <p:cNvSpPr/>
            <p:nvPr/>
          </p:nvSpPr>
          <p:spPr>
            <a:xfrm>
              <a:off x="2663189" y="2408539"/>
              <a:ext cx="6791362" cy="8282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C23DFE6-D4C3-4E44-A6B9-DADFEBEDC6EC}"/>
                </a:ext>
              </a:extLst>
            </p:cNvPr>
            <p:cNvSpPr/>
            <p:nvPr/>
          </p:nvSpPr>
          <p:spPr>
            <a:xfrm>
              <a:off x="2754701" y="2486231"/>
              <a:ext cx="1811548" cy="672860"/>
            </a:xfrm>
            <a:prstGeom prst="rect">
              <a:avLst/>
            </a:prstGeom>
            <a:noFill/>
            <a:ln w="28575">
              <a:solidFill>
                <a:srgbClr val="00639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200"/>
                </a:spcAft>
              </a:pPr>
              <a:r>
                <a:rPr lang="en-US" sz="900" b="1">
                  <a:solidFill>
                    <a:srgbClr val="006392"/>
                  </a:solidFill>
                </a:rPr>
                <a:t>Legal Professionals</a:t>
              </a:r>
            </a:p>
            <a:p>
              <a:pPr algn="ctr">
                <a:spcAft>
                  <a:spcPts val="200"/>
                </a:spcAft>
              </a:pPr>
              <a:r>
                <a:rPr lang="en-US" sz="900">
                  <a:solidFill>
                    <a:srgbClr val="006392"/>
                  </a:solidFill>
                </a:rPr>
                <a:t>$2.4B — 41% of Revenue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E5F75C8-61AD-A847-90FD-AEF142B52C9A}"/>
                </a:ext>
              </a:extLst>
            </p:cNvPr>
            <p:cNvSpPr/>
            <p:nvPr/>
          </p:nvSpPr>
          <p:spPr>
            <a:xfrm>
              <a:off x="5148770" y="2486231"/>
              <a:ext cx="1811548" cy="672860"/>
            </a:xfrm>
            <a:prstGeom prst="rect">
              <a:avLst/>
            </a:prstGeom>
            <a:noFill/>
            <a:ln w="28575">
              <a:solidFill>
                <a:srgbClr val="A3193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200"/>
                </a:spcAft>
              </a:pPr>
              <a:r>
                <a:rPr lang="en-US" sz="900" b="1">
                  <a:solidFill>
                    <a:srgbClr val="A31931"/>
                  </a:solidFill>
                </a:rPr>
                <a:t>Corporates</a:t>
              </a:r>
            </a:p>
            <a:p>
              <a:pPr algn="ctr">
                <a:spcAft>
                  <a:spcPts val="200"/>
                </a:spcAft>
              </a:pPr>
              <a:r>
                <a:rPr lang="en-US" sz="900">
                  <a:solidFill>
                    <a:srgbClr val="A31931"/>
                  </a:solidFill>
                </a:rPr>
                <a:t>$1.3B — 22% of Revenue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DC10085-F2B0-214E-83BE-67AE4A718257}"/>
                </a:ext>
              </a:extLst>
            </p:cNvPr>
            <p:cNvSpPr/>
            <p:nvPr/>
          </p:nvSpPr>
          <p:spPr>
            <a:xfrm>
              <a:off x="7542840" y="2486231"/>
              <a:ext cx="1811548" cy="672860"/>
            </a:xfrm>
            <a:prstGeom prst="rect">
              <a:avLst/>
            </a:prstGeom>
            <a:noFill/>
            <a:ln w="28575">
              <a:solidFill>
                <a:srgbClr val="3F1E6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200"/>
                </a:spcAft>
              </a:pPr>
              <a:r>
                <a:rPr lang="en-US" sz="900" b="1">
                  <a:solidFill>
                    <a:srgbClr val="3F1E6C"/>
                  </a:solidFill>
                </a:rPr>
                <a:t>Tax &amp; Accounting</a:t>
              </a:r>
              <a:br>
                <a:rPr lang="en-US" sz="900" b="1">
                  <a:solidFill>
                    <a:srgbClr val="3F1E6C"/>
                  </a:solidFill>
                </a:rPr>
              </a:br>
              <a:r>
                <a:rPr lang="en-US" sz="900" b="1">
                  <a:solidFill>
                    <a:srgbClr val="3F1E6C"/>
                  </a:solidFill>
                </a:rPr>
                <a:t>Professionals</a:t>
              </a:r>
            </a:p>
            <a:p>
              <a:pPr algn="ctr">
                <a:spcAft>
                  <a:spcPts val="200"/>
                </a:spcAft>
              </a:pPr>
              <a:r>
                <a:rPr lang="en-US" sz="900">
                  <a:solidFill>
                    <a:srgbClr val="3F1E6C"/>
                  </a:solidFill>
                </a:rPr>
                <a:t>$0.8B — 14% of Revenue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59538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C4BF4EE5-E250-214C-99B6-677FEE6242D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83" r="2383"/>
          <a:stretch/>
        </p:blipFill>
        <p:spPr>
          <a:xfrm>
            <a:off x="-6350" y="0"/>
            <a:ext cx="12192001" cy="640103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F75C890-95D9-854C-B911-A38997D2090E}"/>
              </a:ext>
            </a:extLst>
          </p:cNvPr>
          <p:cNvSpPr/>
          <p:nvPr/>
        </p:nvSpPr>
        <p:spPr>
          <a:xfrm rot="10800000">
            <a:off x="-6351" y="3877762"/>
            <a:ext cx="12195176" cy="609600"/>
          </a:xfrm>
          <a:prstGeom prst="rect">
            <a:avLst/>
          </a:prstGeom>
          <a:solidFill>
            <a:schemeClr val="bg1">
              <a:alpha val="8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0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201F7D27-0532-483D-98CA-0343FADF6858}"/>
              </a:ext>
            </a:extLst>
          </p:cNvPr>
          <p:cNvSpPr txBox="1">
            <a:spLocks/>
          </p:cNvSpPr>
          <p:nvPr/>
        </p:nvSpPr>
        <p:spPr>
          <a:xfrm>
            <a:off x="467345" y="3990717"/>
            <a:ext cx="11718305" cy="369204"/>
          </a:xfrm>
          <a:prstGeom prst="rect">
            <a:avLst/>
          </a:prstGeom>
          <a:effectLst/>
        </p:spPr>
        <p:txBody>
          <a:bodyPr wrap="square" lIns="0" tIns="0" rIns="0" bIns="0">
            <a:sp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Tx/>
              <a:buNone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7013" indent="-22701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Lucida Grande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7575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1088" indent="-16351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chemeClr val="tx2"/>
              </a:buClr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3584" indent="-16459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chemeClr val="tx2"/>
              </a:buClr>
              <a:buFont typeface="Lucida Grande"/>
              <a:buChar char="–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99" b="1" i="0" u="none" strike="noStrike" kern="1200" cap="none" spc="0" normalizeH="0" baseline="0" noProof="0">
                <a:ln>
                  <a:noFill/>
                </a:ln>
                <a:solidFill>
                  <a:srgbClr val="FA6400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Thomson Reuters: </a:t>
            </a:r>
            <a:r>
              <a:rPr kumimoji="0" lang="en-US" sz="2399" b="1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Strengths and Highlights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FFC13E-95CD-40CF-9066-F35BAC44865F}"/>
              </a:ext>
            </a:extLst>
          </p:cNvPr>
          <p:cNvSpPr/>
          <p:nvPr/>
        </p:nvSpPr>
        <p:spPr>
          <a:xfrm flipV="1">
            <a:off x="-6350" y="4487361"/>
            <a:ext cx="12195175" cy="1334319"/>
          </a:xfrm>
          <a:prstGeom prst="rect">
            <a:avLst/>
          </a:prstGeom>
          <a:solidFill>
            <a:srgbClr val="404040">
              <a:alpha val="75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0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826E819-2950-0A4C-BF45-EBE8EBD1B8F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alphaModFix amt="4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9829" b="10649"/>
          <a:stretch/>
        </p:blipFill>
        <p:spPr>
          <a:xfrm>
            <a:off x="-1794976" y="-824228"/>
            <a:ext cx="2886919" cy="55060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5D1EFAC-DD52-9648-805B-E918FE78BE2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lum bright="70000" contrast="-70000"/>
            <a:alphaModFix amt="4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000"/>
          <a:stretch/>
        </p:blipFill>
        <p:spPr>
          <a:xfrm>
            <a:off x="1082100" y="-824228"/>
            <a:ext cx="2877081" cy="616231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AF9F2DB-97FC-1249-87B5-706E96053F3B}"/>
              </a:ext>
            </a:extLst>
          </p:cNvPr>
          <p:cNvSpPr txBox="1"/>
          <p:nvPr/>
        </p:nvSpPr>
        <p:spPr>
          <a:xfrm>
            <a:off x="7189015" y="1521746"/>
            <a:ext cx="3376639" cy="91867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en-US" sz="1300"/>
              <a:t>Estimated $13 billion professional</a:t>
            </a:r>
          </a:p>
          <a:p>
            <a:pPr algn="ctr"/>
            <a:r>
              <a:rPr lang="en-US" sz="1300"/>
              <a:t>content market segment</a:t>
            </a:r>
          </a:p>
          <a:p>
            <a:pPr algn="ctr"/>
            <a:endParaRPr lang="en-US" sz="1300" err="1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D964048-B4F6-014F-B60F-110E99FAE6EA}"/>
              </a:ext>
            </a:extLst>
          </p:cNvPr>
          <p:cNvSpPr txBox="1"/>
          <p:nvPr/>
        </p:nvSpPr>
        <p:spPr>
          <a:xfrm>
            <a:off x="10795256" y="1398001"/>
            <a:ext cx="1104521" cy="91867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en-US" sz="1300"/>
              <a:t>#1 position in the U.S. and Canada</a:t>
            </a:r>
          </a:p>
          <a:p>
            <a:pPr algn="ctr"/>
            <a:endParaRPr lang="en-US" sz="1300" err="1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D98EBD3-9C18-644D-A6E9-A88D51D11FF0}"/>
              </a:ext>
            </a:extLst>
          </p:cNvPr>
          <p:cNvSpPr txBox="1"/>
          <p:nvPr/>
        </p:nvSpPr>
        <p:spPr>
          <a:xfrm>
            <a:off x="4891355" y="1825725"/>
            <a:ext cx="1104521" cy="91867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en-US" sz="1300"/>
              <a:t>~500,000 customers</a:t>
            </a:r>
          </a:p>
        </p:txBody>
      </p:sp>
      <p:sp>
        <p:nvSpPr>
          <p:cNvPr id="12" name="Rectangle 11">
            <a:hlinkClick r:id="rId5" action="ppaction://hlinksldjump"/>
            <a:extLst>
              <a:ext uri="{FF2B5EF4-FFF2-40B4-BE49-F238E27FC236}">
                <a16:creationId xmlns:a16="http://schemas.microsoft.com/office/drawing/2014/main" id="{93E05ECC-57A3-2547-8A1D-A28BC3B57413}"/>
              </a:ext>
            </a:extLst>
          </p:cNvPr>
          <p:cNvSpPr/>
          <p:nvPr/>
        </p:nvSpPr>
        <p:spPr>
          <a:xfrm>
            <a:off x="9869557" y="6400106"/>
            <a:ext cx="2329070" cy="45789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B86EC34-BD6B-2D47-B733-9495D3FC25A4}"/>
              </a:ext>
            </a:extLst>
          </p:cNvPr>
          <p:cNvGrpSpPr/>
          <p:nvPr/>
        </p:nvGrpSpPr>
        <p:grpSpPr>
          <a:xfrm>
            <a:off x="2663189" y="4738324"/>
            <a:ext cx="6791362" cy="828244"/>
            <a:chOff x="2663189" y="2408539"/>
            <a:chExt cx="6791362" cy="82824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AAE0F70-424D-0745-8DA7-3FDACF3075AD}"/>
                </a:ext>
              </a:extLst>
            </p:cNvPr>
            <p:cNvSpPr/>
            <p:nvPr/>
          </p:nvSpPr>
          <p:spPr>
            <a:xfrm>
              <a:off x="2663189" y="2408539"/>
              <a:ext cx="6791362" cy="8282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8CF7F13A-DAE7-184C-8485-73AAC22B7845}"/>
                </a:ext>
              </a:extLst>
            </p:cNvPr>
            <p:cNvSpPr/>
            <p:nvPr/>
          </p:nvSpPr>
          <p:spPr>
            <a:xfrm>
              <a:off x="2754701" y="2486231"/>
              <a:ext cx="1811548" cy="67286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82880" rtlCol="0" anchor="ctr"/>
            <a:lstStyle/>
            <a:p>
              <a:r>
                <a:rPr lang="en-US" sz="900" b="1"/>
                <a:t>Attractive End Markets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3FCDBAD-7EAD-254C-A6EC-786CCE8E249C}"/>
                </a:ext>
              </a:extLst>
            </p:cNvPr>
            <p:cNvSpPr/>
            <p:nvPr/>
          </p:nvSpPr>
          <p:spPr>
            <a:xfrm>
              <a:off x="5161470" y="2486231"/>
              <a:ext cx="1811548" cy="67286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82880" rtlCol="0" anchor="ctr"/>
            <a:lstStyle/>
            <a:p>
              <a:r>
                <a:rPr lang="en-US" sz="900" b="1"/>
                <a:t>Leadership Position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A10FB9A-F211-FE4E-B691-F47AA42FAB1E}"/>
                </a:ext>
              </a:extLst>
            </p:cNvPr>
            <p:cNvSpPr/>
            <p:nvPr/>
          </p:nvSpPr>
          <p:spPr>
            <a:xfrm>
              <a:off x="7568241" y="2486231"/>
              <a:ext cx="1811548" cy="67286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82880" rtlCol="0" anchor="ctr"/>
            <a:lstStyle/>
            <a:p>
              <a:r>
                <a:rPr lang="en-US" sz="900" b="1"/>
                <a:t>Focused on </a:t>
              </a:r>
            </a:p>
            <a:p>
              <a:r>
                <a:rPr lang="en-US" sz="900" b="1"/>
                <a:t>Accelerating Growth</a:t>
              </a:r>
            </a:p>
          </p:txBody>
        </p:sp>
        <p:sp>
          <p:nvSpPr>
            <p:cNvPr id="3" name="Cross 2">
              <a:extLst>
                <a:ext uri="{FF2B5EF4-FFF2-40B4-BE49-F238E27FC236}">
                  <a16:creationId xmlns:a16="http://schemas.microsoft.com/office/drawing/2014/main" id="{4D9077E9-9064-4544-AB8A-05A14E3AFB1C}"/>
                </a:ext>
              </a:extLst>
            </p:cNvPr>
            <p:cNvSpPr/>
            <p:nvPr/>
          </p:nvSpPr>
          <p:spPr>
            <a:xfrm>
              <a:off x="4725431" y="2687353"/>
              <a:ext cx="276857" cy="276857"/>
            </a:xfrm>
            <a:prstGeom prst="plus">
              <a:avLst>
                <a:gd name="adj" fmla="val 37159"/>
              </a:avLst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Cross 19">
              <a:extLst>
                <a:ext uri="{FF2B5EF4-FFF2-40B4-BE49-F238E27FC236}">
                  <a16:creationId xmlns:a16="http://schemas.microsoft.com/office/drawing/2014/main" id="{9738AA5D-71D8-A745-8DC9-B55828F06709}"/>
                </a:ext>
              </a:extLst>
            </p:cNvPr>
            <p:cNvSpPr/>
            <p:nvPr/>
          </p:nvSpPr>
          <p:spPr>
            <a:xfrm>
              <a:off x="7132200" y="2687353"/>
              <a:ext cx="276857" cy="276857"/>
            </a:xfrm>
            <a:prstGeom prst="plus">
              <a:avLst>
                <a:gd name="adj" fmla="val 37159"/>
              </a:avLst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371910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C4BF4EE5-E250-214C-99B6-677FEE6242D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607" b="10607"/>
          <a:stretch/>
        </p:blipFill>
        <p:spPr>
          <a:xfrm>
            <a:off x="-6350" y="0"/>
            <a:ext cx="12192001" cy="640103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F75C890-95D9-854C-B911-A38997D2090E}"/>
              </a:ext>
            </a:extLst>
          </p:cNvPr>
          <p:cNvSpPr/>
          <p:nvPr/>
        </p:nvSpPr>
        <p:spPr>
          <a:xfrm rot="10800000">
            <a:off x="-6351" y="3877762"/>
            <a:ext cx="12195176" cy="609600"/>
          </a:xfrm>
          <a:prstGeom prst="rect">
            <a:avLst/>
          </a:prstGeom>
          <a:solidFill>
            <a:schemeClr val="bg1">
              <a:alpha val="8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0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201F7D27-0532-483D-98CA-0343FADF6858}"/>
              </a:ext>
            </a:extLst>
          </p:cNvPr>
          <p:cNvSpPr txBox="1">
            <a:spLocks/>
          </p:cNvSpPr>
          <p:nvPr/>
        </p:nvSpPr>
        <p:spPr>
          <a:xfrm>
            <a:off x="467346" y="3990717"/>
            <a:ext cx="10286794" cy="369204"/>
          </a:xfrm>
          <a:prstGeom prst="rect">
            <a:avLst/>
          </a:prstGeom>
          <a:effectLst/>
        </p:spPr>
        <p:txBody>
          <a:bodyPr wrap="square" lIns="0" tIns="0" rIns="0" bIns="0">
            <a:sp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Tx/>
              <a:buNone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7013" indent="-22701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Lucida Grande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7575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1088" indent="-16351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chemeClr val="tx2"/>
              </a:buClr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3584" indent="-16459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chemeClr val="tx2"/>
              </a:buClr>
              <a:buFont typeface="Lucida Grande"/>
              <a:buChar char="–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99" b="1" i="0" u="none" strike="noStrike" kern="1200" cap="none" spc="0" normalizeH="0" baseline="0" noProof="0">
                <a:ln>
                  <a:noFill/>
                </a:ln>
                <a:solidFill>
                  <a:srgbClr val="FA6400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Thomson Reuters: </a:t>
            </a:r>
            <a:r>
              <a:rPr kumimoji="0" lang="en-US" sz="2399" b="1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Strengths and Highlights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FFC13E-95CD-40CF-9066-F35BAC44865F}"/>
              </a:ext>
            </a:extLst>
          </p:cNvPr>
          <p:cNvSpPr/>
          <p:nvPr/>
        </p:nvSpPr>
        <p:spPr>
          <a:xfrm flipV="1">
            <a:off x="-6350" y="4487361"/>
            <a:ext cx="12195175" cy="1334319"/>
          </a:xfrm>
          <a:prstGeom prst="rect">
            <a:avLst/>
          </a:prstGeom>
          <a:solidFill>
            <a:srgbClr val="404040">
              <a:alpha val="75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0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826E819-2950-0A4C-BF45-EBE8EBD1B8F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alphaModFix amt="4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9829" b="10649"/>
          <a:stretch/>
        </p:blipFill>
        <p:spPr>
          <a:xfrm>
            <a:off x="-1794976" y="-824228"/>
            <a:ext cx="2886919" cy="55060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5D1EFAC-DD52-9648-805B-E918FE78BE2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lum bright="70000" contrast="-70000"/>
            <a:alphaModFix amt="4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000"/>
          <a:stretch/>
        </p:blipFill>
        <p:spPr>
          <a:xfrm>
            <a:off x="1082100" y="-824228"/>
            <a:ext cx="2877081" cy="616231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AF9F2DB-97FC-1249-87B5-706E96053F3B}"/>
              </a:ext>
            </a:extLst>
          </p:cNvPr>
          <p:cNvSpPr txBox="1"/>
          <p:nvPr/>
        </p:nvSpPr>
        <p:spPr>
          <a:xfrm>
            <a:off x="5230332" y="2221481"/>
            <a:ext cx="2193803" cy="91867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lvl="0" algn="ctr"/>
            <a:r>
              <a:rPr lang="en-US" sz="1300">
                <a:solidFill>
                  <a:srgbClr val="404040"/>
                </a:solidFill>
              </a:rPr>
              <a:t>~90% retention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1200" cap="none" spc="0" normalizeH="0" baseline="0" noProof="0" err="1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D964048-B4F6-014F-B60F-110E99FAE6EA}"/>
              </a:ext>
            </a:extLst>
          </p:cNvPr>
          <p:cNvSpPr txBox="1"/>
          <p:nvPr/>
        </p:nvSpPr>
        <p:spPr>
          <a:xfrm>
            <a:off x="7999835" y="290793"/>
            <a:ext cx="1104521" cy="91867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lvl="0" algn="ctr"/>
            <a:r>
              <a:rPr lang="en-US" sz="1300">
                <a:solidFill>
                  <a:srgbClr val="404040"/>
                </a:solidFill>
              </a:rPr>
              <a:t>AI-enhanced products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1200" cap="none" spc="0" normalizeH="0" baseline="0" noProof="0" err="1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D98EBD3-9C18-644D-A6E9-A88D51D11FF0}"/>
              </a:ext>
            </a:extLst>
          </p:cNvPr>
          <p:cNvSpPr txBox="1"/>
          <p:nvPr/>
        </p:nvSpPr>
        <p:spPr>
          <a:xfrm>
            <a:off x="4658343" y="3089584"/>
            <a:ext cx="1104521" cy="91867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lvl="0" algn="ctr"/>
            <a:r>
              <a:rPr lang="en-US" sz="1300">
                <a:solidFill>
                  <a:srgbClr val="404040"/>
                </a:solidFill>
              </a:rPr>
              <a:t>78% recurring revenues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856AC7-1850-3E49-9DDB-2D4AD9CF8B69}"/>
              </a:ext>
            </a:extLst>
          </p:cNvPr>
          <p:cNvSpPr txBox="1"/>
          <p:nvPr/>
        </p:nvSpPr>
        <p:spPr>
          <a:xfrm>
            <a:off x="6486505" y="1234805"/>
            <a:ext cx="1785344" cy="60960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lvl="0" algn="ctr"/>
            <a:r>
              <a:rPr lang="en-US" sz="1300">
                <a:solidFill>
                  <a:srgbClr val="404040"/>
                </a:solidFill>
              </a:rPr>
              <a:t>Best-in-class products and services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1200" cap="none" spc="0" normalizeH="0" baseline="0" noProof="0" err="1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15">
            <a:hlinkClick r:id="rId5" action="ppaction://hlinksldjump"/>
            <a:extLst>
              <a:ext uri="{FF2B5EF4-FFF2-40B4-BE49-F238E27FC236}">
                <a16:creationId xmlns:a16="http://schemas.microsoft.com/office/drawing/2014/main" id="{CD5B9855-CC6A-F346-8FCA-E543FBFC25B6}"/>
              </a:ext>
            </a:extLst>
          </p:cNvPr>
          <p:cNvSpPr/>
          <p:nvPr/>
        </p:nvSpPr>
        <p:spPr>
          <a:xfrm>
            <a:off x="9869557" y="6400106"/>
            <a:ext cx="2329070" cy="45789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A5CEA25-137A-EA45-833F-3BF7F6700137}"/>
              </a:ext>
            </a:extLst>
          </p:cNvPr>
          <p:cNvGrpSpPr/>
          <p:nvPr/>
        </p:nvGrpSpPr>
        <p:grpSpPr>
          <a:xfrm>
            <a:off x="2663189" y="4738324"/>
            <a:ext cx="6791362" cy="828244"/>
            <a:chOff x="2663189" y="2408539"/>
            <a:chExt cx="6791362" cy="828244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E7F6B29-A92C-7B44-9A31-58281493CC79}"/>
                </a:ext>
              </a:extLst>
            </p:cNvPr>
            <p:cNvSpPr/>
            <p:nvPr/>
          </p:nvSpPr>
          <p:spPr>
            <a:xfrm>
              <a:off x="2663189" y="2408539"/>
              <a:ext cx="6791362" cy="8282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B6DED27-A2F7-FD40-9200-AB3579DBCB0D}"/>
                </a:ext>
              </a:extLst>
            </p:cNvPr>
            <p:cNvSpPr/>
            <p:nvPr/>
          </p:nvSpPr>
          <p:spPr>
            <a:xfrm>
              <a:off x="2754701" y="2486231"/>
              <a:ext cx="1811548" cy="67286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82880" rtlCol="0" anchor="ctr"/>
            <a:lstStyle/>
            <a:p>
              <a:r>
                <a:rPr lang="en-US" sz="900" b="1"/>
                <a:t>Attractive End Markets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BFFBD96-4198-9942-A106-1F4EBACEF39B}"/>
                </a:ext>
              </a:extLst>
            </p:cNvPr>
            <p:cNvSpPr/>
            <p:nvPr/>
          </p:nvSpPr>
          <p:spPr>
            <a:xfrm>
              <a:off x="5161470" y="2486231"/>
              <a:ext cx="1811548" cy="67286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82880" rtlCol="0" anchor="ctr"/>
            <a:lstStyle/>
            <a:p>
              <a:r>
                <a:rPr lang="en-US" sz="900" b="1"/>
                <a:t>Leadership Position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73ACF16-08C9-9E4E-BA0B-3BB956E24754}"/>
                </a:ext>
              </a:extLst>
            </p:cNvPr>
            <p:cNvSpPr/>
            <p:nvPr/>
          </p:nvSpPr>
          <p:spPr>
            <a:xfrm>
              <a:off x="7568241" y="2486231"/>
              <a:ext cx="1811548" cy="67286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82880" rtlCol="0" anchor="ctr"/>
            <a:lstStyle/>
            <a:p>
              <a:r>
                <a:rPr lang="en-US" sz="900" b="1"/>
                <a:t>Focused on </a:t>
              </a:r>
            </a:p>
            <a:p>
              <a:r>
                <a:rPr lang="en-US" sz="900" b="1"/>
                <a:t>Accelerating Growth</a:t>
              </a:r>
            </a:p>
          </p:txBody>
        </p:sp>
        <p:sp>
          <p:nvSpPr>
            <p:cNvPr id="24" name="Cross 23">
              <a:extLst>
                <a:ext uri="{FF2B5EF4-FFF2-40B4-BE49-F238E27FC236}">
                  <a16:creationId xmlns:a16="http://schemas.microsoft.com/office/drawing/2014/main" id="{C5BA5979-363F-C042-877B-AA3145EE3AEC}"/>
                </a:ext>
              </a:extLst>
            </p:cNvPr>
            <p:cNvSpPr/>
            <p:nvPr/>
          </p:nvSpPr>
          <p:spPr>
            <a:xfrm>
              <a:off x="4725431" y="2687353"/>
              <a:ext cx="276857" cy="276857"/>
            </a:xfrm>
            <a:prstGeom prst="plus">
              <a:avLst>
                <a:gd name="adj" fmla="val 37159"/>
              </a:avLst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Cross 24">
              <a:extLst>
                <a:ext uri="{FF2B5EF4-FFF2-40B4-BE49-F238E27FC236}">
                  <a16:creationId xmlns:a16="http://schemas.microsoft.com/office/drawing/2014/main" id="{F45DCECE-BA26-4843-ABAD-119377AA9A8D}"/>
                </a:ext>
              </a:extLst>
            </p:cNvPr>
            <p:cNvSpPr/>
            <p:nvPr/>
          </p:nvSpPr>
          <p:spPr>
            <a:xfrm>
              <a:off x="7132200" y="2687353"/>
              <a:ext cx="276857" cy="276857"/>
            </a:xfrm>
            <a:prstGeom prst="plus">
              <a:avLst>
                <a:gd name="adj" fmla="val 37159"/>
              </a:avLst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7374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726E3BD-BDA2-0241-9211-E56EDF8CCE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370" r="23243"/>
          <a:stretch/>
        </p:blipFill>
        <p:spPr>
          <a:xfrm>
            <a:off x="0" y="0"/>
            <a:ext cx="5943771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79AD55D-6E35-2E42-BAF9-7BBC7F7CE185}"/>
              </a:ext>
            </a:extLst>
          </p:cNvPr>
          <p:cNvSpPr/>
          <p:nvPr/>
        </p:nvSpPr>
        <p:spPr>
          <a:xfrm rot="10800000">
            <a:off x="-1" y="0"/>
            <a:ext cx="5943771" cy="6858000"/>
          </a:xfrm>
          <a:prstGeom prst="rect">
            <a:avLst/>
          </a:prstGeom>
          <a:gradFill>
            <a:gsLst>
              <a:gs pos="0">
                <a:schemeClr val="bg2">
                  <a:lumMod val="10000"/>
                  <a:alpha val="20000"/>
                </a:schemeClr>
              </a:gs>
              <a:gs pos="99000">
                <a:schemeClr val="bg2">
                  <a:lumMod val="10000"/>
                  <a:alpha val="23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itle 7">
            <a:extLst>
              <a:ext uri="{FF2B5EF4-FFF2-40B4-BE49-F238E27FC236}">
                <a16:creationId xmlns:a16="http://schemas.microsoft.com/office/drawing/2014/main" id="{3C67A031-9CDF-C547-A8AC-F21B13B3C6CF}"/>
              </a:ext>
            </a:extLst>
          </p:cNvPr>
          <p:cNvSpPr txBox="1">
            <a:spLocks/>
          </p:cNvSpPr>
          <p:nvPr/>
        </p:nvSpPr>
        <p:spPr>
          <a:xfrm>
            <a:off x="492126" y="2266175"/>
            <a:ext cx="5451643" cy="246221"/>
          </a:xfrm>
          <a:prstGeom prst="rect">
            <a:avLst/>
          </a:prstGeom>
          <a:solidFill>
            <a:schemeClr val="accent2"/>
          </a:solidFill>
        </p:spPr>
        <p:txBody>
          <a:bodyPr vert="horz" wrap="square" lIns="182880" tIns="0" rIns="0" bIns="0" rtlCol="0" anchor="ctr" anchorCtr="0">
            <a:sp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0" i="0" kern="1200" cap="none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z="1600">
                <a:solidFill>
                  <a:schemeClr val="accent5"/>
                </a:solidFill>
                <a:latin typeface="Knowledge2017" panose="020B0506000000020004" pitchFamily="34" charset="0"/>
                <a:ea typeface="+mn-ea"/>
                <a:cs typeface="+mn-cs"/>
              </a:rPr>
              <a:t>									higher </a:t>
            </a:r>
            <a:endParaRPr lang="en-US" sz="1600">
              <a:solidFill>
                <a:schemeClr val="accent5"/>
              </a:solidFill>
              <a:latin typeface="Knowledge2017" panose="020B0506000000020004" pitchFamily="34" charset="0"/>
            </a:endParaRP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B08C9E19-710B-4670-8DE4-CDE9C79D4609}"/>
              </a:ext>
            </a:extLst>
          </p:cNvPr>
          <p:cNvSpPr txBox="1">
            <a:spLocks/>
          </p:cNvSpPr>
          <p:nvPr/>
        </p:nvSpPr>
        <p:spPr>
          <a:xfrm>
            <a:off x="6235242" y="1751643"/>
            <a:ext cx="5461457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Tx/>
              <a:buNone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7013" indent="-22701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Lucida Grande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7575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1088" indent="-16351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chemeClr val="tx2"/>
              </a:buClr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3584" indent="-16459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chemeClr val="tx2"/>
              </a:buClr>
              <a:buFont typeface="Lucida Grande"/>
              <a:buChar char="–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>
                <a:solidFill>
                  <a:schemeClr val="accent2"/>
                </a:solidFill>
                <a:latin typeface="Knowledge2017" panose="020B050600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Demand for indirect tax solutions is at an all-time high—</a:t>
            </a:r>
            <a:r>
              <a:rPr lang="en-US" sz="2400" b="1">
                <a:solidFill>
                  <a:schemeClr val="tx2"/>
                </a:solidFill>
                <a:latin typeface="Knowledge2017" panose="020B050600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growing every day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0A868666-FA81-4C42-94EF-D0E7E0F40ED6}"/>
              </a:ext>
            </a:extLst>
          </p:cNvPr>
          <p:cNvSpPr txBox="1">
            <a:spLocks/>
          </p:cNvSpPr>
          <p:nvPr/>
        </p:nvSpPr>
        <p:spPr>
          <a:xfrm>
            <a:off x="7516349" y="3302810"/>
            <a:ext cx="3658172" cy="461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Tx/>
              <a:buNone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7013" indent="-22701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Lucida Grande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7575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1088" indent="-16351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chemeClr val="tx2"/>
              </a:buClr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3584" indent="-16459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chemeClr val="tx2"/>
              </a:buClr>
              <a:buFont typeface="Lucida Grande"/>
              <a:buChar char="–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7575" lvl="1" indent="0">
              <a:spcAft>
                <a:spcPts val="0"/>
              </a:spcAft>
              <a:buClr>
                <a:srgbClr val="FA6400"/>
              </a:buClr>
              <a:buFont typeface="Arial"/>
              <a:buNone/>
            </a:pPr>
            <a:r>
              <a:rPr lang="en-US" sz="1500">
                <a:solidFill>
                  <a:schemeClr val="accent4"/>
                </a:solidFill>
                <a:latin typeface="Knowledge2017" panose="020B050600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companies plan to invest in indirect tax technology.</a:t>
            </a:r>
            <a:r>
              <a:rPr lang="en-US" sz="1500" baseline="30000">
                <a:solidFill>
                  <a:schemeClr val="accent4"/>
                </a:solidFill>
                <a:latin typeface="Knowledge2017" panose="020B050600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E810793-CCFD-4F53-AD22-94355D3ED302}"/>
              </a:ext>
            </a:extLst>
          </p:cNvPr>
          <p:cNvGrpSpPr/>
          <p:nvPr/>
        </p:nvGrpSpPr>
        <p:grpSpPr>
          <a:xfrm>
            <a:off x="4801393" y="3915642"/>
            <a:ext cx="2307745" cy="2282346"/>
            <a:chOff x="7675440" y="1623426"/>
            <a:chExt cx="2076573" cy="2053717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B7EBDD40-4F4B-42D0-BCAE-6B4A493CD97E}"/>
                </a:ext>
              </a:extLst>
            </p:cNvPr>
            <p:cNvSpPr/>
            <p:nvPr/>
          </p:nvSpPr>
          <p:spPr>
            <a:xfrm>
              <a:off x="7698296" y="1623426"/>
              <a:ext cx="2053717" cy="2053717"/>
            </a:xfrm>
            <a:prstGeom prst="ellipse">
              <a:avLst/>
            </a:prstGeom>
            <a:solidFill>
              <a:schemeClr val="accent1"/>
            </a:solidFill>
            <a:ln w="222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Content Placeholder 6">
              <a:extLst>
                <a:ext uri="{FF2B5EF4-FFF2-40B4-BE49-F238E27FC236}">
                  <a16:creationId xmlns:a16="http://schemas.microsoft.com/office/drawing/2014/main" id="{1EB8DBD4-B3C5-46EB-93C4-377C65CC9B95}"/>
                </a:ext>
              </a:extLst>
            </p:cNvPr>
            <p:cNvSpPr txBox="1">
              <a:spLocks/>
            </p:cNvSpPr>
            <p:nvPr/>
          </p:nvSpPr>
          <p:spPr>
            <a:xfrm>
              <a:off x="7675440" y="2190457"/>
              <a:ext cx="2053717" cy="850900"/>
            </a:xfrm>
            <a:prstGeom prst="rect">
              <a:avLst/>
            </a:prstGeom>
          </p:spPr>
          <p:txBody>
            <a:bodyPr lIns="0" tIns="0" rIns="0" bIns="0"/>
            <a:lstStyle>
              <a:lvl1pPr marL="0" indent="0" algn="l" defTabSz="4572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000"/>
                </a:spcAft>
                <a:buFontTx/>
                <a:buNone/>
                <a:defRPr sz="22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7013" indent="-227013" algn="l" defTabSz="4572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tx2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indent="-225425" algn="l" defTabSz="4572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tx2"/>
                </a:buClr>
                <a:buFont typeface="Lucida Grande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indent="-228600" algn="l" defTabSz="4572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tx2"/>
                </a:buClr>
                <a:buFont typeface="Arial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7575" indent="-225425" algn="l" defTabSz="4572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tx2"/>
                </a:buClr>
                <a:buFont typeface="Arial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081088" indent="-163513" algn="l" defTabSz="4572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400"/>
                </a:spcAft>
                <a:buClr>
                  <a:schemeClr val="tx2"/>
                </a:buClr>
                <a:buFont typeface="Arial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243584" indent="-164592" algn="l" defTabSz="4572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400"/>
                </a:spcAft>
                <a:buClr>
                  <a:schemeClr val="tx2"/>
                </a:buClr>
                <a:buFont typeface="Lucida Grande"/>
                <a:buChar char="–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1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FA64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3000" b="1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Times New Roman" panose="02020603050405020304" pitchFamily="18" charset="0"/>
                </a:rPr>
                <a:t>$6 billion</a:t>
              </a:r>
            </a:p>
          </p:txBody>
        </p:sp>
        <p:sp>
          <p:nvSpPr>
            <p:cNvPr id="14" name="Content Placeholder 6">
              <a:extLst>
                <a:ext uri="{FF2B5EF4-FFF2-40B4-BE49-F238E27FC236}">
                  <a16:creationId xmlns:a16="http://schemas.microsoft.com/office/drawing/2014/main" id="{C805CEDF-EA24-41F9-98B6-DF949F347165}"/>
                </a:ext>
              </a:extLst>
            </p:cNvPr>
            <p:cNvSpPr txBox="1">
              <a:spLocks/>
            </p:cNvSpPr>
            <p:nvPr/>
          </p:nvSpPr>
          <p:spPr>
            <a:xfrm>
              <a:off x="7686868" y="2621717"/>
              <a:ext cx="2053718" cy="850900"/>
            </a:xfrm>
            <a:prstGeom prst="rect">
              <a:avLst/>
            </a:prstGeom>
          </p:spPr>
          <p:txBody>
            <a:bodyPr lIns="0" tIns="0" rIns="0" bIns="0"/>
            <a:lstStyle>
              <a:lvl1pPr marL="0" indent="0" algn="l" defTabSz="4572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000"/>
                </a:spcAft>
                <a:buFontTx/>
                <a:buNone/>
                <a:defRPr sz="22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7013" indent="-227013" algn="l" defTabSz="4572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tx2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indent="-225425" algn="l" defTabSz="4572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tx2"/>
                </a:buClr>
                <a:buFont typeface="Lucida Grande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indent="-228600" algn="l" defTabSz="4572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tx2"/>
                </a:buClr>
                <a:buFont typeface="Arial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7575" indent="-225425" algn="l" defTabSz="4572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tx2"/>
                </a:buClr>
                <a:buFont typeface="Arial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081088" indent="-163513" algn="l" defTabSz="4572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400"/>
                </a:spcAft>
                <a:buClr>
                  <a:schemeClr val="tx2"/>
                </a:buClr>
                <a:buFont typeface="Arial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243584" indent="-164592" algn="l" defTabSz="4572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400"/>
                </a:spcAft>
                <a:buClr>
                  <a:schemeClr val="tx2"/>
                </a:buClr>
                <a:buFont typeface="Lucida Grande"/>
                <a:buChar char="–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1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FA64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Times New Roman" panose="02020603050405020304" pitchFamily="18" charset="0"/>
                </a:rPr>
                <a:t>Estimated TAM </a:t>
              </a:r>
              <a:b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Times New Roman" panose="02020603050405020304" pitchFamily="18" charset="0"/>
                </a:rPr>
                <a:t>of the </a:t>
              </a:r>
              <a:b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Times New Roman" panose="02020603050405020304" pitchFamily="18" charset="0"/>
                </a:rPr>
                <a:t>small/midmarket</a:t>
              </a:r>
              <a:r>
                <a:rPr kumimoji="0" lang="en-US" sz="1400" b="0" i="0" u="none" strike="noStrike" kern="1200" cap="none" spc="-30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kumimoji="0" lang="en-US" sz="1400" b="0" i="0" u="none" strike="noStrike" kern="1200" cap="none" spc="0" normalizeH="0" baseline="5600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2D5621BE-51AF-4791-824A-BAD0AB807B76}"/>
              </a:ext>
            </a:extLst>
          </p:cNvPr>
          <p:cNvSpPr txBox="1"/>
          <p:nvPr/>
        </p:nvSpPr>
        <p:spPr>
          <a:xfrm>
            <a:off x="6235242" y="2697684"/>
            <a:ext cx="6017186" cy="5950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r>
              <a:rPr lang="en-US" sz="1500">
                <a:solidFill>
                  <a:schemeClr val="accent4"/>
                </a:solidFill>
                <a:latin typeface="Knowledge2017" panose="020B050600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Increasing complexity is driving a heightened need for tax automation:</a:t>
            </a:r>
          </a:p>
          <a:p>
            <a:endParaRPr lang="en-US" sz="1400"/>
          </a:p>
        </p:txBody>
      </p:sp>
      <p:sp>
        <p:nvSpPr>
          <p:cNvPr id="16" name="Content Placeholder 6">
            <a:extLst>
              <a:ext uri="{FF2B5EF4-FFF2-40B4-BE49-F238E27FC236}">
                <a16:creationId xmlns:a16="http://schemas.microsoft.com/office/drawing/2014/main" id="{BC4C6B14-37E9-4249-9476-0E114B26DBF8}"/>
              </a:ext>
            </a:extLst>
          </p:cNvPr>
          <p:cNvSpPr txBox="1">
            <a:spLocks/>
          </p:cNvSpPr>
          <p:nvPr/>
        </p:nvSpPr>
        <p:spPr>
          <a:xfrm>
            <a:off x="7465549" y="4080585"/>
            <a:ext cx="3658172" cy="6258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Tx/>
              <a:buNone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7013" indent="-22701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Lucida Grande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7575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1088" indent="-16351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chemeClr val="tx2"/>
              </a:buClr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3584" indent="-16459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chemeClr val="tx2"/>
              </a:buClr>
              <a:buFont typeface="Lucida Grande"/>
              <a:buChar char="–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938" lvl="1" indent="0">
              <a:spcAft>
                <a:spcPts val="0"/>
              </a:spcAft>
              <a:buClr>
                <a:srgbClr val="FA6400"/>
              </a:buClr>
              <a:buFont typeface="Arial"/>
              <a:buNone/>
            </a:pPr>
            <a:r>
              <a:rPr lang="en-US" sz="1500">
                <a:solidFill>
                  <a:schemeClr val="accent4"/>
                </a:solidFill>
                <a:latin typeface="Knowledge2017" panose="020B050600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indirect tax global total addressable market (TAM) is </a:t>
            </a:r>
            <a:r>
              <a:rPr lang="en-US" sz="1500" b="1">
                <a:solidFill>
                  <a:schemeClr val="accent2"/>
                </a:solidFill>
                <a:latin typeface="Knowledge2017" panose="020B050600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$13 billion</a:t>
            </a:r>
            <a:r>
              <a:rPr lang="en-US" sz="1500">
                <a:solidFill>
                  <a:schemeClr val="accent4"/>
                </a:solidFill>
                <a:latin typeface="Knowledge2017" panose="020B050600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500" baseline="30000">
                <a:solidFill>
                  <a:schemeClr val="accent4"/>
                </a:solidFill>
                <a:latin typeface="Knowledge2017" panose="020B050600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</a:p>
          <a:p>
            <a:pPr marL="917575" lvl="1" indent="0">
              <a:spcAft>
                <a:spcPts val="0"/>
              </a:spcAft>
              <a:buClr>
                <a:srgbClr val="FA6400"/>
              </a:buClr>
              <a:buFont typeface="Arial"/>
              <a:buNone/>
            </a:pPr>
            <a:endParaRPr lang="en-US" sz="1600" baseline="30000">
              <a:solidFill>
                <a:srgbClr val="404040"/>
              </a:solidFill>
              <a:latin typeface="Arial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4B92CE6-6EAE-408B-8277-8F76AE09A66F}"/>
              </a:ext>
            </a:extLst>
          </p:cNvPr>
          <p:cNvCxnSpPr>
            <a:cxnSpLocks/>
          </p:cNvCxnSpPr>
          <p:nvPr/>
        </p:nvCxnSpPr>
        <p:spPr>
          <a:xfrm>
            <a:off x="1536700" y="2566507"/>
            <a:ext cx="6388100" cy="0"/>
          </a:xfrm>
          <a:prstGeom prst="line">
            <a:avLst/>
          </a:prstGeom>
          <a:ln w="6350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A9E645D-B3BB-4D93-AC63-9A0BA62405C9}"/>
              </a:ext>
            </a:extLst>
          </p:cNvPr>
          <p:cNvSpPr txBox="1"/>
          <p:nvPr/>
        </p:nvSpPr>
        <p:spPr>
          <a:xfrm>
            <a:off x="7433077" y="3190289"/>
            <a:ext cx="593323" cy="81619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defTabSz="457200"/>
            <a:r>
              <a:rPr lang="en-US" sz="5000" b="1">
                <a:solidFill>
                  <a:schemeClr val="accent5"/>
                </a:solidFill>
                <a:latin typeface="Knowledge2017" panose="020B0506000000020004" pitchFamily="34" charset="0"/>
              </a:rPr>
              <a:t>7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2EA528-70AC-443B-B7E6-A8CAB9ED3B39}"/>
              </a:ext>
            </a:extLst>
          </p:cNvPr>
          <p:cNvSpPr txBox="1"/>
          <p:nvPr/>
        </p:nvSpPr>
        <p:spPr>
          <a:xfrm>
            <a:off x="7737936" y="3190289"/>
            <a:ext cx="593323" cy="81619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defTabSz="457200"/>
            <a:r>
              <a:rPr lang="en-US" sz="5000" b="1">
                <a:solidFill>
                  <a:schemeClr val="accent5"/>
                </a:solidFill>
                <a:latin typeface="Knowledge2017" panose="020B0506000000020004" pitchFamily="34" charset="0"/>
              </a:rPr>
              <a:t>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3BC0B9B-5942-4CF8-8C97-B45F3F7B3101}"/>
              </a:ext>
            </a:extLst>
          </p:cNvPr>
          <p:cNvSpPr txBox="1"/>
          <p:nvPr/>
        </p:nvSpPr>
        <p:spPr>
          <a:xfrm>
            <a:off x="8107593" y="3286180"/>
            <a:ext cx="883228" cy="41950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defTabSz="457200"/>
            <a:r>
              <a:rPr lang="en-US" sz="2400">
                <a:solidFill>
                  <a:schemeClr val="accent5"/>
                </a:solidFill>
                <a:latin typeface="Knowledge2017" panose="020B0506000000020004" pitchFamily="34" charset="0"/>
              </a:rPr>
              <a:t>%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536AA7E-AD73-8D48-9A72-2A373CE612D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50796" y="1646097"/>
            <a:ext cx="4296015" cy="1384995"/>
          </a:xfrm>
        </p:spPr>
        <p:txBody>
          <a:bodyPr wrap="square">
            <a:spAutoFit/>
          </a:bodyPr>
          <a:lstStyle/>
          <a:p>
            <a:pPr lvl="0">
              <a:spcBef>
                <a:spcPts val="0"/>
              </a:spcBef>
            </a:pPr>
            <a:r>
              <a:rPr lang="en-US" sz="9000" b="1" spc="-150">
                <a:solidFill>
                  <a:schemeClr val="bg1"/>
                </a:solidFill>
                <a:latin typeface="Knowledge2017" panose="020B0506000000020004" pitchFamily="34" charset="0"/>
                <a:ea typeface="+mn-ea"/>
                <a:cs typeface="+mn-cs"/>
              </a:rPr>
              <a:t>Soaring</a:t>
            </a:r>
            <a:endParaRPr lang="en-US" sz="9000" b="1" spc="-150">
              <a:solidFill>
                <a:schemeClr val="bg1"/>
              </a:solidFill>
              <a:latin typeface="Knowledge2017" panose="020B0506000000020004" pitchFamily="34" charset="0"/>
            </a:endParaRPr>
          </a:p>
        </p:txBody>
      </p:sp>
      <p:sp>
        <p:nvSpPr>
          <p:cNvPr id="21" name="Rectangle 20">
            <a:hlinkClick r:id="rId4" action="ppaction://hlinksldjump"/>
            <a:extLst>
              <a:ext uri="{FF2B5EF4-FFF2-40B4-BE49-F238E27FC236}">
                <a16:creationId xmlns:a16="http://schemas.microsoft.com/office/drawing/2014/main" id="{1A0A9EFD-46E7-5C4E-93D3-3D129D1EC30A}"/>
              </a:ext>
            </a:extLst>
          </p:cNvPr>
          <p:cNvSpPr/>
          <p:nvPr/>
        </p:nvSpPr>
        <p:spPr>
          <a:xfrm>
            <a:off x="9869557" y="6400106"/>
            <a:ext cx="2329070" cy="45789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8349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train on the railway tracks&#10;&#10;Description automatically generated">
            <a:extLst>
              <a:ext uri="{FF2B5EF4-FFF2-40B4-BE49-F238E27FC236}">
                <a16:creationId xmlns:a16="http://schemas.microsoft.com/office/drawing/2014/main" id="{9851173D-D467-534C-82A2-984500EAC7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656" t="27105" r="17261"/>
          <a:stretch/>
        </p:blipFill>
        <p:spPr>
          <a:xfrm>
            <a:off x="-2" y="0"/>
            <a:ext cx="5937251" cy="6858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3D49DB4-4FE3-7044-ACAA-EF86CEB08980}"/>
              </a:ext>
            </a:extLst>
          </p:cNvPr>
          <p:cNvSpPr/>
          <p:nvPr/>
        </p:nvSpPr>
        <p:spPr>
          <a:xfrm rot="10800000" flipH="1">
            <a:off x="0" y="-3"/>
            <a:ext cx="5937250" cy="6858001"/>
          </a:xfrm>
          <a:prstGeom prst="rect">
            <a:avLst/>
          </a:prstGeom>
          <a:gradFill>
            <a:gsLst>
              <a:gs pos="0">
                <a:schemeClr val="bg2">
                  <a:lumMod val="10000"/>
                  <a:alpha val="14000"/>
                </a:schemeClr>
              </a:gs>
              <a:gs pos="100000">
                <a:schemeClr val="bg2">
                  <a:lumMod val="10000"/>
                  <a:alpha val="1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Content Placeholder 6">
            <a:extLst>
              <a:ext uri="{FF2B5EF4-FFF2-40B4-BE49-F238E27FC236}">
                <a16:creationId xmlns:a16="http://schemas.microsoft.com/office/drawing/2014/main" id="{D9EEBEE5-22FC-0B47-B661-4C512955C535}"/>
              </a:ext>
            </a:extLst>
          </p:cNvPr>
          <p:cNvSpPr txBox="1">
            <a:spLocks/>
          </p:cNvSpPr>
          <p:nvPr/>
        </p:nvSpPr>
        <p:spPr>
          <a:xfrm>
            <a:off x="6235242" y="1751643"/>
            <a:ext cx="5461457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Tx/>
              <a:buNone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7013" indent="-22701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Lucida Grande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7575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1088" indent="-16351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chemeClr val="tx2"/>
              </a:buClr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3584" indent="-16459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chemeClr val="tx2"/>
              </a:buClr>
              <a:buFont typeface="Lucida Grande"/>
              <a:buChar char="–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>
                <a:solidFill>
                  <a:schemeClr val="accent2"/>
                </a:solidFill>
                <a:latin typeface="Knowledge2017" panose="020B050600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Are you seeing increasing demands</a:t>
            </a:r>
            <a:br>
              <a:rPr lang="en-US" sz="2400" b="1">
                <a:solidFill>
                  <a:schemeClr val="accent2"/>
                </a:solidFill>
                <a:latin typeface="Knowledge2017" panose="020B050600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400" b="1">
                <a:solidFill>
                  <a:schemeClr val="accent2"/>
                </a:solidFill>
                <a:latin typeface="Knowledge2017" panose="020B050600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within your customer base?</a:t>
            </a:r>
            <a:endParaRPr lang="en-US" sz="2400" b="1">
              <a:solidFill>
                <a:schemeClr val="tx2"/>
              </a:solidFill>
              <a:latin typeface="Knowledge2017" panose="020B050600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Title 7">
            <a:extLst>
              <a:ext uri="{FF2B5EF4-FFF2-40B4-BE49-F238E27FC236}">
                <a16:creationId xmlns:a16="http://schemas.microsoft.com/office/drawing/2014/main" id="{390859B8-7302-A249-94D5-C49D7630BF46}"/>
              </a:ext>
            </a:extLst>
          </p:cNvPr>
          <p:cNvSpPr txBox="1">
            <a:spLocks/>
          </p:cNvSpPr>
          <p:nvPr/>
        </p:nvSpPr>
        <p:spPr>
          <a:xfrm>
            <a:off x="1018659" y="3370127"/>
            <a:ext cx="4918590" cy="246221"/>
          </a:xfrm>
          <a:prstGeom prst="rect">
            <a:avLst/>
          </a:prstGeom>
          <a:solidFill>
            <a:schemeClr val="accent2"/>
          </a:solidFill>
        </p:spPr>
        <p:txBody>
          <a:bodyPr vert="horz" wrap="square" lIns="182880" tIns="0" rIns="0" bIns="0" rtlCol="0" anchor="ctr" anchorCtr="0">
            <a:sp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0" i="0" kern="1200" cap="none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z="1600">
                <a:solidFill>
                  <a:schemeClr val="bg1"/>
                </a:solidFill>
                <a:latin typeface="Knowledge2017" panose="020B0506000000020004" pitchFamily="34" charset="0"/>
                <a:ea typeface="+mn-ea"/>
                <a:cs typeface="+mn-cs"/>
              </a:rPr>
              <a:t>Arriving</a:t>
            </a:r>
            <a:endParaRPr lang="en-US" sz="1600">
              <a:solidFill>
                <a:schemeClr val="bg1"/>
              </a:solidFill>
              <a:latin typeface="Knowledge2017" panose="020B0506000000020004" pitchFamily="34" charset="0"/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A60990C-30AE-B74F-95E1-EF8FB6AB830B}"/>
              </a:ext>
            </a:extLst>
          </p:cNvPr>
          <p:cNvCxnSpPr>
            <a:cxnSpLocks/>
          </p:cNvCxnSpPr>
          <p:nvPr/>
        </p:nvCxnSpPr>
        <p:spPr>
          <a:xfrm>
            <a:off x="1536700" y="2566507"/>
            <a:ext cx="6388100" cy="0"/>
          </a:xfrm>
          <a:prstGeom prst="line">
            <a:avLst/>
          </a:prstGeom>
          <a:ln w="6350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le 7">
            <a:extLst>
              <a:ext uri="{FF2B5EF4-FFF2-40B4-BE49-F238E27FC236}">
                <a16:creationId xmlns:a16="http://schemas.microsoft.com/office/drawing/2014/main" id="{4536AA7E-AD73-8D48-9A72-2A373CE612D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047967" y="2529175"/>
            <a:ext cx="2476401" cy="1800493"/>
          </a:xfrm>
        </p:spPr>
        <p:txBody>
          <a:bodyPr wrap="square">
            <a:spAutoFit/>
          </a:bodyPr>
          <a:lstStyle/>
          <a:p>
            <a:pPr lvl="0">
              <a:spcBef>
                <a:spcPts val="0"/>
              </a:spcBef>
            </a:pPr>
            <a:r>
              <a:rPr lang="en-US" sz="11700" b="1" spc="-150" err="1">
                <a:solidFill>
                  <a:schemeClr val="accent5"/>
                </a:solidFill>
                <a:latin typeface="Knowledge2017" panose="020B0506000000020004" pitchFamily="34" charset="0"/>
                <a:ea typeface="+mn-ea"/>
                <a:cs typeface="+mn-cs"/>
              </a:rPr>
              <a:t>eed</a:t>
            </a:r>
            <a:endParaRPr lang="en-US" sz="11700" b="1" spc="-150">
              <a:solidFill>
                <a:schemeClr val="accent5"/>
              </a:solidFill>
              <a:latin typeface="Knowledge2017" panose="020B0506000000020004" pitchFamily="34" charset="0"/>
            </a:endParaRPr>
          </a:p>
        </p:txBody>
      </p:sp>
      <p:sp>
        <p:nvSpPr>
          <p:cNvPr id="9" name="Title 7">
            <a:extLst>
              <a:ext uri="{FF2B5EF4-FFF2-40B4-BE49-F238E27FC236}">
                <a16:creationId xmlns:a16="http://schemas.microsoft.com/office/drawing/2014/main" id="{0F312CFA-1B34-B94E-A33A-B18AC8F741EA}"/>
              </a:ext>
            </a:extLst>
          </p:cNvPr>
          <p:cNvSpPr txBox="1">
            <a:spLocks/>
          </p:cNvSpPr>
          <p:nvPr/>
        </p:nvSpPr>
        <p:spPr>
          <a:xfrm>
            <a:off x="1892467" y="2346777"/>
            <a:ext cx="1476376" cy="204671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z="13300" b="1">
                <a:solidFill>
                  <a:schemeClr val="accent5"/>
                </a:solidFill>
                <a:latin typeface="Knowledge2017" panose="020B0506000000020004" pitchFamily="34" charset="0"/>
                <a:ea typeface="+mn-ea"/>
                <a:cs typeface="+mn-cs"/>
              </a:rPr>
              <a:t>N</a:t>
            </a:r>
            <a:endParaRPr lang="en-US" sz="13300" b="1">
              <a:solidFill>
                <a:schemeClr val="accent5"/>
              </a:solidFill>
              <a:latin typeface="Knowledge2017" panose="020B05060000000200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B112507-F668-40E4-A920-D7CDC25D0599}"/>
              </a:ext>
            </a:extLst>
          </p:cNvPr>
          <p:cNvSpPr txBox="1"/>
          <p:nvPr/>
        </p:nvSpPr>
        <p:spPr>
          <a:xfrm>
            <a:off x="7204969" y="3041154"/>
            <a:ext cx="6017186" cy="5950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r>
              <a:rPr lang="en-US" sz="1500">
                <a:solidFill>
                  <a:schemeClr val="accent4"/>
                </a:solidFill>
                <a:latin typeface="Knowledge2017" panose="020B050600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many of your customers are</a:t>
            </a:r>
            <a:br>
              <a:rPr lang="en-US" sz="1500">
                <a:solidFill>
                  <a:schemeClr val="accent4"/>
                </a:solidFill>
                <a:latin typeface="Knowledge2017" panose="020B050600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500">
                <a:solidFill>
                  <a:schemeClr val="accent4"/>
                </a:solidFill>
                <a:latin typeface="Knowledge2017" panose="020B050600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engaging in e-commerce?</a:t>
            </a:r>
          </a:p>
          <a:p>
            <a:endParaRPr lang="en-US" sz="1500">
              <a:solidFill>
                <a:schemeClr val="accent4"/>
              </a:solidFill>
              <a:latin typeface="Knowledge2017" panose="020B050600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Frame 21">
            <a:extLst>
              <a:ext uri="{FF2B5EF4-FFF2-40B4-BE49-F238E27FC236}">
                <a16:creationId xmlns:a16="http://schemas.microsoft.com/office/drawing/2014/main" id="{83ACA6A0-276E-4C5D-9381-6D54D605BBAB}"/>
              </a:ext>
            </a:extLst>
          </p:cNvPr>
          <p:cNvSpPr/>
          <p:nvPr/>
        </p:nvSpPr>
        <p:spPr>
          <a:xfrm>
            <a:off x="6834690" y="3036437"/>
            <a:ext cx="242379" cy="242379"/>
          </a:xfrm>
          <a:prstGeom prst="fram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F789C52-5C48-47B4-A678-42736E51B9C3}"/>
              </a:ext>
            </a:extLst>
          </p:cNvPr>
          <p:cNvSpPr txBox="1"/>
          <p:nvPr/>
        </p:nvSpPr>
        <p:spPr>
          <a:xfrm>
            <a:off x="7204969" y="3765983"/>
            <a:ext cx="3717031" cy="5950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r>
              <a:rPr lang="en-US" sz="1500">
                <a:solidFill>
                  <a:schemeClr val="accent4"/>
                </a:solidFill>
                <a:latin typeface="Knowledge2017" panose="020B050600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Are they operating in 20+ states or considering international expansion?</a:t>
            </a:r>
          </a:p>
          <a:p>
            <a:endParaRPr lang="en-US" sz="1500">
              <a:solidFill>
                <a:schemeClr val="accent4"/>
              </a:solidFill>
              <a:latin typeface="Knowledge2017" panose="020B050600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Frame 25">
            <a:extLst>
              <a:ext uri="{FF2B5EF4-FFF2-40B4-BE49-F238E27FC236}">
                <a16:creationId xmlns:a16="http://schemas.microsoft.com/office/drawing/2014/main" id="{2581DCDA-EC2C-4878-BA7F-BCD4324169BB}"/>
              </a:ext>
            </a:extLst>
          </p:cNvPr>
          <p:cNvSpPr/>
          <p:nvPr/>
        </p:nvSpPr>
        <p:spPr>
          <a:xfrm>
            <a:off x="6834690" y="3761266"/>
            <a:ext cx="242379" cy="242379"/>
          </a:xfrm>
          <a:prstGeom prst="fram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C990389-FD7C-4B39-9882-4100ABDD4A6C}"/>
              </a:ext>
            </a:extLst>
          </p:cNvPr>
          <p:cNvSpPr txBox="1"/>
          <p:nvPr/>
        </p:nvSpPr>
        <p:spPr>
          <a:xfrm>
            <a:off x="7204969" y="4490812"/>
            <a:ext cx="2853430" cy="5950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r>
              <a:rPr lang="en-US" sz="1500">
                <a:solidFill>
                  <a:schemeClr val="accent4"/>
                </a:solidFill>
                <a:latin typeface="Knowledge2017" panose="020B050600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 tax automation being discussed as part of an ERP install?</a:t>
            </a:r>
          </a:p>
        </p:txBody>
      </p:sp>
      <p:sp>
        <p:nvSpPr>
          <p:cNvPr id="33" name="Frame 32">
            <a:extLst>
              <a:ext uri="{FF2B5EF4-FFF2-40B4-BE49-F238E27FC236}">
                <a16:creationId xmlns:a16="http://schemas.microsoft.com/office/drawing/2014/main" id="{4345BDC5-CA4B-4EA2-A3ED-338F387A3BF1}"/>
              </a:ext>
            </a:extLst>
          </p:cNvPr>
          <p:cNvSpPr/>
          <p:nvPr/>
        </p:nvSpPr>
        <p:spPr>
          <a:xfrm>
            <a:off x="6834690" y="4486095"/>
            <a:ext cx="242379" cy="242379"/>
          </a:xfrm>
          <a:prstGeom prst="fram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Rectangle 14">
            <a:hlinkClick r:id="rId4" action="ppaction://hlinksldjump"/>
            <a:extLst>
              <a:ext uri="{FF2B5EF4-FFF2-40B4-BE49-F238E27FC236}">
                <a16:creationId xmlns:a16="http://schemas.microsoft.com/office/drawing/2014/main" id="{C8997A91-7EC3-8843-B298-99115147A0DC}"/>
              </a:ext>
            </a:extLst>
          </p:cNvPr>
          <p:cNvSpPr/>
          <p:nvPr/>
        </p:nvSpPr>
        <p:spPr>
          <a:xfrm>
            <a:off x="9869557" y="6400106"/>
            <a:ext cx="2329070" cy="45789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7335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driving a car&#10;&#10;Description automatically generated with low confidence">
            <a:extLst>
              <a:ext uri="{FF2B5EF4-FFF2-40B4-BE49-F238E27FC236}">
                <a16:creationId xmlns:a16="http://schemas.microsoft.com/office/drawing/2014/main" id="{B2F16F0F-B531-C042-9A4A-8DE4A9665F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302"/>
          <a:stretch/>
        </p:blipFill>
        <p:spPr>
          <a:xfrm>
            <a:off x="0" y="0"/>
            <a:ext cx="5937250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BAEF007-64E2-8044-9177-F2AEC711BC11}"/>
              </a:ext>
            </a:extLst>
          </p:cNvPr>
          <p:cNvSpPr/>
          <p:nvPr/>
        </p:nvSpPr>
        <p:spPr>
          <a:xfrm rot="10800000">
            <a:off x="0" y="-3"/>
            <a:ext cx="5937250" cy="6858001"/>
          </a:xfrm>
          <a:prstGeom prst="rect">
            <a:avLst/>
          </a:prstGeom>
          <a:gradFill>
            <a:gsLst>
              <a:gs pos="0">
                <a:schemeClr val="bg2">
                  <a:lumMod val="10000"/>
                  <a:alpha val="14000"/>
                </a:schemeClr>
              </a:gs>
              <a:gs pos="99000">
                <a:schemeClr val="bg2">
                  <a:lumMod val="10000"/>
                  <a:alpha val="24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5EF5124A-7ED3-944C-8E2E-EADA8C647015}"/>
              </a:ext>
            </a:extLst>
          </p:cNvPr>
          <p:cNvSpPr txBox="1">
            <a:spLocks/>
          </p:cNvSpPr>
          <p:nvPr/>
        </p:nvSpPr>
        <p:spPr>
          <a:xfrm>
            <a:off x="6235242" y="1751643"/>
            <a:ext cx="4755143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Tx/>
              <a:buNone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7013" indent="-22701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Lucida Grande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7575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1088" indent="-16351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chemeClr val="tx2"/>
              </a:buClr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3584" indent="-16459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chemeClr val="tx2"/>
              </a:buClr>
              <a:buFont typeface="Lucida Grande"/>
              <a:buChar char="–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>
                <a:solidFill>
                  <a:schemeClr val="accent2"/>
                </a:solidFill>
                <a:latin typeface="Knowledge2017" panose="020B050600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are you addressing your clients’ needs today?</a:t>
            </a:r>
            <a:endParaRPr lang="en-US" sz="2400" b="1">
              <a:solidFill>
                <a:schemeClr val="tx2"/>
              </a:solidFill>
              <a:latin typeface="Knowledge2017" panose="020B050600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2E9EFDC-9676-794A-99C2-E6793E803788}"/>
              </a:ext>
            </a:extLst>
          </p:cNvPr>
          <p:cNvCxnSpPr>
            <a:cxnSpLocks/>
          </p:cNvCxnSpPr>
          <p:nvPr/>
        </p:nvCxnSpPr>
        <p:spPr>
          <a:xfrm>
            <a:off x="4165600" y="2566507"/>
            <a:ext cx="3759200" cy="0"/>
          </a:xfrm>
          <a:prstGeom prst="line">
            <a:avLst/>
          </a:prstGeom>
          <a:ln w="6350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EA650439-DF8C-1843-8E69-7B70D778408C}"/>
              </a:ext>
            </a:extLst>
          </p:cNvPr>
          <p:cNvGrpSpPr/>
          <p:nvPr/>
        </p:nvGrpSpPr>
        <p:grpSpPr>
          <a:xfrm>
            <a:off x="6834690" y="3036437"/>
            <a:ext cx="6387465" cy="599772"/>
            <a:chOff x="6834690" y="3036437"/>
            <a:chExt cx="6387465" cy="59977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0237966-F308-374E-964D-F9417BB7B66E}"/>
                </a:ext>
              </a:extLst>
            </p:cNvPr>
            <p:cNvSpPr txBox="1"/>
            <p:nvPr/>
          </p:nvSpPr>
          <p:spPr>
            <a:xfrm>
              <a:off x="7204969" y="3041154"/>
              <a:ext cx="6017186" cy="595055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r>
                <a:rPr lang="en-US" sz="1500">
                  <a:solidFill>
                    <a:schemeClr val="accent4"/>
                  </a:solidFill>
                  <a:latin typeface="Knowledge2017" panose="020B05060000000200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Are your customers happy?</a:t>
              </a:r>
            </a:p>
            <a:p>
              <a:endParaRPr lang="en-US" sz="1500">
                <a:solidFill>
                  <a:schemeClr val="accent4"/>
                </a:solidFill>
                <a:latin typeface="Knowledge2017" panose="020B05060000000200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Frame 21">
              <a:extLst>
                <a:ext uri="{FF2B5EF4-FFF2-40B4-BE49-F238E27FC236}">
                  <a16:creationId xmlns:a16="http://schemas.microsoft.com/office/drawing/2014/main" id="{80A60656-B011-5C48-A749-94C6FDB3D042}"/>
                </a:ext>
              </a:extLst>
            </p:cNvPr>
            <p:cNvSpPr/>
            <p:nvPr/>
          </p:nvSpPr>
          <p:spPr>
            <a:xfrm>
              <a:off x="6834690" y="3036437"/>
              <a:ext cx="242379" cy="242379"/>
            </a:xfrm>
            <a:prstGeom prst="fram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6423EABB-EE08-5D4A-9440-CAD5EC895E3B}"/>
              </a:ext>
            </a:extLst>
          </p:cNvPr>
          <p:cNvGrpSpPr/>
          <p:nvPr/>
        </p:nvGrpSpPr>
        <p:grpSpPr>
          <a:xfrm>
            <a:off x="6834690" y="3761266"/>
            <a:ext cx="4138109" cy="599772"/>
            <a:chOff x="6834690" y="3761266"/>
            <a:chExt cx="4138109" cy="59977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602951C-B430-194E-8D7A-AE52F887E4A8}"/>
                </a:ext>
              </a:extLst>
            </p:cNvPr>
            <p:cNvSpPr txBox="1"/>
            <p:nvPr/>
          </p:nvSpPr>
          <p:spPr>
            <a:xfrm>
              <a:off x="7204969" y="3765983"/>
              <a:ext cx="3767830" cy="595055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r>
                <a:rPr lang="en-US" sz="1500">
                  <a:solidFill>
                    <a:schemeClr val="accent4"/>
                  </a:solidFill>
                  <a:latin typeface="Knowledge2017" panose="020B05060000000200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Are you getting the support you need?</a:t>
              </a:r>
            </a:p>
            <a:p>
              <a:endParaRPr lang="en-US" sz="1500">
                <a:solidFill>
                  <a:schemeClr val="accent4"/>
                </a:solidFill>
                <a:latin typeface="Knowledge2017" panose="020B05060000000200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Frame 23">
              <a:extLst>
                <a:ext uri="{FF2B5EF4-FFF2-40B4-BE49-F238E27FC236}">
                  <a16:creationId xmlns:a16="http://schemas.microsoft.com/office/drawing/2014/main" id="{28EE2347-7982-A84E-9267-C4EF7FA51EBB}"/>
                </a:ext>
              </a:extLst>
            </p:cNvPr>
            <p:cNvSpPr/>
            <p:nvPr/>
          </p:nvSpPr>
          <p:spPr>
            <a:xfrm>
              <a:off x="6834690" y="3761266"/>
              <a:ext cx="242379" cy="242379"/>
            </a:xfrm>
            <a:prstGeom prst="fram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56CE3C7F-3FBD-8D4F-9A69-46A3EE3C3271}"/>
              </a:ext>
            </a:extLst>
          </p:cNvPr>
          <p:cNvGrpSpPr/>
          <p:nvPr/>
        </p:nvGrpSpPr>
        <p:grpSpPr>
          <a:xfrm>
            <a:off x="6834690" y="4486095"/>
            <a:ext cx="3855081" cy="599772"/>
            <a:chOff x="6834690" y="4486095"/>
            <a:chExt cx="3855081" cy="59977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28A03F5-5F69-1240-895E-AAC25B3025A2}"/>
                </a:ext>
              </a:extLst>
            </p:cNvPr>
            <p:cNvSpPr txBox="1"/>
            <p:nvPr/>
          </p:nvSpPr>
          <p:spPr>
            <a:xfrm>
              <a:off x="7204969" y="4490812"/>
              <a:ext cx="3484802" cy="595055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r>
                <a:rPr lang="en-US" sz="1500">
                  <a:solidFill>
                    <a:schemeClr val="accent4"/>
                  </a:solidFill>
                  <a:latin typeface="Knowledge2017" panose="020B05060000000200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Would you consider an alternative?</a:t>
              </a:r>
            </a:p>
          </p:txBody>
        </p:sp>
        <p:sp>
          <p:nvSpPr>
            <p:cNvPr id="26" name="Frame 25">
              <a:extLst>
                <a:ext uri="{FF2B5EF4-FFF2-40B4-BE49-F238E27FC236}">
                  <a16:creationId xmlns:a16="http://schemas.microsoft.com/office/drawing/2014/main" id="{C2482387-9DE4-CC4E-A7F0-C6B73A760030}"/>
                </a:ext>
              </a:extLst>
            </p:cNvPr>
            <p:cNvSpPr/>
            <p:nvPr/>
          </p:nvSpPr>
          <p:spPr>
            <a:xfrm>
              <a:off x="6834690" y="4486095"/>
              <a:ext cx="242379" cy="242379"/>
            </a:xfrm>
            <a:prstGeom prst="fram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Title 7">
            <a:extLst>
              <a:ext uri="{FF2B5EF4-FFF2-40B4-BE49-F238E27FC236}">
                <a16:creationId xmlns:a16="http://schemas.microsoft.com/office/drawing/2014/main" id="{F1A317A2-3931-4F27-A196-3DF15687A5BE}"/>
              </a:ext>
            </a:extLst>
          </p:cNvPr>
          <p:cNvSpPr txBox="1">
            <a:spLocks/>
          </p:cNvSpPr>
          <p:nvPr/>
        </p:nvSpPr>
        <p:spPr>
          <a:xfrm>
            <a:off x="790208" y="5369885"/>
            <a:ext cx="5147041" cy="246221"/>
          </a:xfrm>
          <a:prstGeom prst="rect">
            <a:avLst/>
          </a:prstGeom>
          <a:solidFill>
            <a:schemeClr val="accent2"/>
          </a:solidFill>
        </p:spPr>
        <p:txBody>
          <a:bodyPr vert="horz" wrap="square" lIns="182880" tIns="0" rIns="0" bIns="0" rtlCol="0" anchor="ctr" anchorCtr="0">
            <a:sp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0" i="0" kern="1200" cap="none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z="1600">
                <a:solidFill>
                  <a:schemeClr val="bg1"/>
                </a:solidFill>
                <a:latin typeface="Knowledge2017" panose="020B0506000000020004" pitchFamily="34" charset="0"/>
                <a:ea typeface="+mn-ea"/>
                <a:cs typeface="+mn-cs"/>
              </a:rPr>
              <a:t>Change of   </a:t>
            </a:r>
            <a:endParaRPr lang="en-US" sz="1600">
              <a:solidFill>
                <a:schemeClr val="bg1"/>
              </a:solidFill>
              <a:latin typeface="Knowledge2017" panose="020B0506000000020004" pitchFamily="34" charset="0"/>
            </a:endParaRPr>
          </a:p>
        </p:txBody>
      </p:sp>
      <p:sp>
        <p:nvSpPr>
          <p:cNvPr id="14" name="Title 7">
            <a:extLst>
              <a:ext uri="{FF2B5EF4-FFF2-40B4-BE49-F238E27FC236}">
                <a16:creationId xmlns:a16="http://schemas.microsoft.com/office/drawing/2014/main" id="{C8F55602-EBD9-4F36-9D11-A97E4E680F4E}"/>
              </a:ext>
            </a:extLst>
          </p:cNvPr>
          <p:cNvSpPr txBox="1">
            <a:spLocks/>
          </p:cNvSpPr>
          <p:nvPr/>
        </p:nvSpPr>
        <p:spPr>
          <a:xfrm>
            <a:off x="2693436" y="4689692"/>
            <a:ext cx="3856096" cy="15081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z="9800" b="1" spc="-150" err="1">
                <a:solidFill>
                  <a:schemeClr val="accent5"/>
                </a:solidFill>
                <a:latin typeface="Knowledge2017" panose="020B0506000000020004" pitchFamily="34" charset="0"/>
                <a:ea typeface="+mn-ea"/>
                <a:cs typeface="+mn-cs"/>
              </a:rPr>
              <a:t>ourse</a:t>
            </a:r>
            <a:endParaRPr lang="en-US" sz="9800" b="1" spc="-150">
              <a:solidFill>
                <a:schemeClr val="accent5"/>
              </a:solidFill>
              <a:latin typeface="Knowledge2017" panose="020B0506000000020004" pitchFamily="34" charset="0"/>
            </a:endParaRPr>
          </a:p>
        </p:txBody>
      </p:sp>
      <p:sp>
        <p:nvSpPr>
          <p:cNvPr id="15" name="Title 7">
            <a:extLst>
              <a:ext uri="{FF2B5EF4-FFF2-40B4-BE49-F238E27FC236}">
                <a16:creationId xmlns:a16="http://schemas.microsoft.com/office/drawing/2014/main" id="{BB017F20-0A39-49B6-A0A4-599A8885A873}"/>
              </a:ext>
            </a:extLst>
          </p:cNvPr>
          <p:cNvSpPr txBox="1">
            <a:spLocks/>
          </p:cNvSpPr>
          <p:nvPr/>
        </p:nvSpPr>
        <p:spPr>
          <a:xfrm>
            <a:off x="1921593" y="4531592"/>
            <a:ext cx="1476376" cy="170816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z="11100" b="1">
                <a:solidFill>
                  <a:schemeClr val="accent5"/>
                </a:solidFill>
                <a:latin typeface="Knowledge2017" panose="020B0506000000020004" pitchFamily="34" charset="0"/>
                <a:ea typeface="+mn-ea"/>
                <a:cs typeface="+mn-cs"/>
              </a:rPr>
              <a:t>C</a:t>
            </a:r>
            <a:endParaRPr lang="en-US" sz="11100" b="1">
              <a:solidFill>
                <a:schemeClr val="accent5"/>
              </a:solidFill>
              <a:latin typeface="Knowledge2017" panose="020B0506000000020004" pitchFamily="34" charset="0"/>
            </a:endParaRPr>
          </a:p>
        </p:txBody>
      </p:sp>
      <p:sp>
        <p:nvSpPr>
          <p:cNvPr id="18" name="Rectangle 17">
            <a:hlinkClick r:id="rId4" action="ppaction://hlinksldjump"/>
            <a:extLst>
              <a:ext uri="{FF2B5EF4-FFF2-40B4-BE49-F238E27FC236}">
                <a16:creationId xmlns:a16="http://schemas.microsoft.com/office/drawing/2014/main" id="{4E11A088-378C-A24E-8777-700056D5AA31}"/>
              </a:ext>
            </a:extLst>
          </p:cNvPr>
          <p:cNvSpPr/>
          <p:nvPr/>
        </p:nvSpPr>
        <p:spPr>
          <a:xfrm>
            <a:off x="9869557" y="6400106"/>
            <a:ext cx="2329070" cy="45789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733381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86D6394-C099-3347-BC24-90F3A4B0FC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53" t="8979" r="2854" b="448"/>
          <a:stretch/>
        </p:blipFill>
        <p:spPr>
          <a:xfrm>
            <a:off x="5937250" y="0"/>
            <a:ext cx="6251575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BAEF007-64E2-8044-9177-F2AEC711BC11}"/>
              </a:ext>
            </a:extLst>
          </p:cNvPr>
          <p:cNvSpPr/>
          <p:nvPr/>
        </p:nvSpPr>
        <p:spPr>
          <a:xfrm rot="10800000">
            <a:off x="5937250" y="-4"/>
            <a:ext cx="6251576" cy="6858001"/>
          </a:xfrm>
          <a:prstGeom prst="rect">
            <a:avLst/>
          </a:prstGeom>
          <a:gradFill>
            <a:gsLst>
              <a:gs pos="0">
                <a:schemeClr val="bg2">
                  <a:lumMod val="10000"/>
                  <a:alpha val="14000"/>
                </a:schemeClr>
              </a:gs>
              <a:gs pos="99000">
                <a:schemeClr val="bg2">
                  <a:lumMod val="10000"/>
                  <a:alpha val="24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5EF5124A-7ED3-944C-8E2E-EADA8C647015}"/>
              </a:ext>
            </a:extLst>
          </p:cNvPr>
          <p:cNvSpPr txBox="1">
            <a:spLocks/>
          </p:cNvSpPr>
          <p:nvPr/>
        </p:nvSpPr>
        <p:spPr>
          <a:xfrm>
            <a:off x="593394" y="1751643"/>
            <a:ext cx="4755143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Tx/>
              <a:buNone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7013" indent="-22701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Lucida Grande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7575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1088" indent="-16351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chemeClr val="tx2"/>
              </a:buClr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3584" indent="-16459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chemeClr val="tx2"/>
              </a:buClr>
              <a:buFont typeface="Lucida Grande"/>
              <a:buChar char="–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>
                <a:solidFill>
                  <a:schemeClr val="accent2"/>
                </a:solidFill>
                <a:latin typeface="Knowledge2017" panose="020B050600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are you addressing your clients’ needs today?</a:t>
            </a:r>
            <a:endParaRPr lang="en-US" sz="2400" b="1">
              <a:solidFill>
                <a:schemeClr val="tx2"/>
              </a:solidFill>
              <a:latin typeface="Knowledge2017" panose="020B050600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0237966-F308-374E-964D-F9417BB7B66E}"/>
              </a:ext>
            </a:extLst>
          </p:cNvPr>
          <p:cNvSpPr txBox="1"/>
          <p:nvPr/>
        </p:nvSpPr>
        <p:spPr>
          <a:xfrm>
            <a:off x="1233937" y="3564731"/>
            <a:ext cx="3850127" cy="113103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r>
              <a:rPr lang="en-US" sz="1500">
                <a:solidFill>
                  <a:schemeClr val="accent4"/>
                </a:solidFill>
                <a:latin typeface="Knowledge2017" panose="020B050600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Provides end-to-end indirect tax solutions for organizations of any size seeking a partner who can scale as their business evolves and complexity grows</a:t>
            </a:r>
          </a:p>
          <a:p>
            <a:endParaRPr lang="en-US" sz="1500">
              <a:solidFill>
                <a:schemeClr val="accent4"/>
              </a:solidFill>
              <a:latin typeface="Knowledge2017" panose="020B050600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500">
              <a:solidFill>
                <a:schemeClr val="accent4"/>
              </a:solidFill>
              <a:latin typeface="Knowledge2017" panose="020B050600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2E9EFDC-9676-794A-99C2-E6793E803788}"/>
              </a:ext>
            </a:extLst>
          </p:cNvPr>
          <p:cNvCxnSpPr>
            <a:cxnSpLocks/>
          </p:cNvCxnSpPr>
          <p:nvPr/>
        </p:nvCxnSpPr>
        <p:spPr>
          <a:xfrm>
            <a:off x="593394" y="2566507"/>
            <a:ext cx="9291386" cy="0"/>
          </a:xfrm>
          <a:prstGeom prst="line">
            <a:avLst/>
          </a:prstGeom>
          <a:ln w="6350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FB6B24C6-57B9-9B4D-9739-5C347BA5F9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832" y="2756071"/>
            <a:ext cx="2804732" cy="919952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9BFF0DD8-0A8B-CF47-A282-627A90FD52F7}"/>
              </a:ext>
            </a:extLst>
          </p:cNvPr>
          <p:cNvSpPr/>
          <p:nvPr/>
        </p:nvSpPr>
        <p:spPr>
          <a:xfrm>
            <a:off x="1989717" y="4993180"/>
            <a:ext cx="7895063" cy="977847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3B645C6-8BB9-4647-984E-C0E542075879}"/>
              </a:ext>
            </a:extLst>
          </p:cNvPr>
          <p:cNvGrpSpPr/>
          <p:nvPr/>
        </p:nvGrpSpPr>
        <p:grpSpPr>
          <a:xfrm>
            <a:off x="1972284" y="5078525"/>
            <a:ext cx="7482612" cy="1166909"/>
            <a:chOff x="1972284" y="5078525"/>
            <a:chExt cx="7482612" cy="1166909"/>
          </a:xfrm>
        </p:grpSpPr>
        <p:sp>
          <p:nvSpPr>
            <p:cNvPr id="31" name="Content Placeholder 2">
              <a:extLst>
                <a:ext uri="{FF2B5EF4-FFF2-40B4-BE49-F238E27FC236}">
                  <a16:creationId xmlns:a16="http://schemas.microsoft.com/office/drawing/2014/main" id="{FAE9B618-E41E-5842-BCEE-E5B3645B984A}"/>
                </a:ext>
              </a:extLst>
            </p:cNvPr>
            <p:cNvSpPr txBox="1">
              <a:spLocks/>
            </p:cNvSpPr>
            <p:nvPr/>
          </p:nvSpPr>
          <p:spPr>
            <a:xfrm>
              <a:off x="2766899" y="5078525"/>
              <a:ext cx="6687997" cy="1166909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0" indent="0" algn="l" defTabSz="4572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000"/>
                </a:spcAft>
                <a:buFontTx/>
                <a:buNone/>
                <a:defRPr sz="22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7013" indent="-227013" algn="l" defTabSz="4572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tx2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indent="-225425" algn="l" defTabSz="4572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tx2"/>
                </a:buClr>
                <a:buFont typeface="Lucida Grande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indent="-228600" algn="l" defTabSz="4572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tx2"/>
                </a:buClr>
                <a:buFont typeface="Arial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7575" indent="-225425" algn="l" defTabSz="4572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tx2"/>
                </a:buClr>
                <a:buFont typeface="Arial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081088" indent="-163513" algn="l" defTabSz="4572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400"/>
                </a:spcAft>
                <a:buClr>
                  <a:schemeClr val="tx2"/>
                </a:buClr>
                <a:buFont typeface="Arial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243584" indent="-164592" algn="l" defTabSz="4572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400"/>
                </a:spcAft>
                <a:buClr>
                  <a:schemeClr val="tx2"/>
                </a:buClr>
                <a:buFont typeface="Lucida Grande"/>
                <a:buChar char="–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>
                <a:spcAft>
                  <a:spcPts val="600"/>
                </a:spcAft>
              </a:pPr>
              <a:r>
                <a:rPr lang="en-US" sz="1200" b="1">
                  <a:solidFill>
                    <a:schemeClr val="bg1"/>
                  </a:solidFill>
                </a:rPr>
                <a:t>Confidence and Collaboration: </a:t>
              </a:r>
              <a:r>
                <a:rPr lang="en-US" sz="1200">
                  <a:solidFill>
                    <a:schemeClr val="bg1"/>
                  </a:solidFill>
                </a:rPr>
                <a:t>The World’s Leading Tax and Trade Solution</a:t>
              </a:r>
              <a:endParaRPr lang="en-US" sz="1200" b="1">
                <a:solidFill>
                  <a:schemeClr val="bg1"/>
                </a:solidFill>
              </a:endParaRPr>
            </a:p>
            <a:p>
              <a:pPr lvl="1">
                <a:spcAft>
                  <a:spcPts val="600"/>
                </a:spcAft>
              </a:pPr>
              <a:r>
                <a:rPr lang="en-US" sz="1200" b="1">
                  <a:solidFill>
                    <a:schemeClr val="bg1"/>
                  </a:solidFill>
                </a:rPr>
                <a:t>Breadth and Depth: </a:t>
              </a:r>
              <a:r>
                <a:rPr lang="en-US" sz="1200">
                  <a:solidFill>
                    <a:schemeClr val="bg1"/>
                  </a:solidFill>
                </a:rPr>
                <a:t>The Most Comprehensive Global Content Coverage</a:t>
              </a:r>
              <a:endParaRPr lang="en-US" sz="1200" b="1">
                <a:solidFill>
                  <a:schemeClr val="bg1"/>
                </a:solidFill>
              </a:endParaRPr>
            </a:p>
            <a:p>
              <a:pPr lvl="1">
                <a:spcAft>
                  <a:spcPts val="600"/>
                </a:spcAft>
              </a:pPr>
              <a:r>
                <a:rPr lang="en-US" sz="1200" b="1">
                  <a:solidFill>
                    <a:schemeClr val="bg1"/>
                  </a:solidFill>
                </a:rPr>
                <a:t>Efficiency and Insights: </a:t>
              </a:r>
              <a:r>
                <a:rPr lang="en-US" sz="1200">
                  <a:solidFill>
                    <a:schemeClr val="bg1"/>
                  </a:solidFill>
                </a:rPr>
                <a:t>Modern Technology to Optimize Operations and Compliance</a:t>
              </a:r>
              <a:endParaRPr lang="en-US" sz="1200" b="1">
                <a:solidFill>
                  <a:schemeClr val="bg1"/>
                </a:solidFill>
              </a:endParaRPr>
            </a:p>
            <a:p>
              <a:pPr lvl="1"/>
              <a:endParaRPr lang="en-US" sz="1200" b="1">
                <a:solidFill>
                  <a:schemeClr val="bg1"/>
                </a:solidFill>
              </a:endParaRPr>
            </a:p>
            <a:p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CBBB506-46AD-604D-A842-127138DBAADB}"/>
                </a:ext>
              </a:extLst>
            </p:cNvPr>
            <p:cNvSpPr/>
            <p:nvPr/>
          </p:nvSpPr>
          <p:spPr>
            <a:xfrm>
              <a:off x="1972284" y="5079903"/>
              <a:ext cx="883575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/>
                <a:t>3 PILLARS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61F07F92-83B2-8140-92E0-EDEFFA35910F}"/>
                </a:ext>
              </a:extLst>
            </p:cNvPr>
            <p:cNvSpPr/>
            <p:nvPr/>
          </p:nvSpPr>
          <p:spPr>
            <a:xfrm>
              <a:off x="2151772" y="5347863"/>
              <a:ext cx="155448" cy="38275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FABE8F7-08EB-CE47-B921-5D2AFC374EAE}"/>
                </a:ext>
              </a:extLst>
            </p:cNvPr>
            <p:cNvSpPr/>
            <p:nvPr/>
          </p:nvSpPr>
          <p:spPr>
            <a:xfrm>
              <a:off x="2334652" y="5347863"/>
              <a:ext cx="155448" cy="38275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1761C1D-84EA-1E4C-8FAD-056F020ACACF}"/>
                </a:ext>
              </a:extLst>
            </p:cNvPr>
            <p:cNvSpPr/>
            <p:nvPr/>
          </p:nvSpPr>
          <p:spPr>
            <a:xfrm>
              <a:off x="2517532" y="5347863"/>
              <a:ext cx="155448" cy="38275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BBADE420-8376-CA43-8EE4-EFF71502A7DC}"/>
                </a:ext>
              </a:extLst>
            </p:cNvPr>
            <p:cNvSpPr/>
            <p:nvPr/>
          </p:nvSpPr>
          <p:spPr>
            <a:xfrm>
              <a:off x="2188741" y="5396166"/>
              <a:ext cx="79375" cy="793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A84DB47A-74AD-1B48-B4C4-74BD4398CFDD}"/>
                </a:ext>
              </a:extLst>
            </p:cNvPr>
            <p:cNvSpPr/>
            <p:nvPr/>
          </p:nvSpPr>
          <p:spPr>
            <a:xfrm>
              <a:off x="2372689" y="5396166"/>
              <a:ext cx="79375" cy="793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0EA7400D-16DB-4C45-AB11-9158AB7E1DF5}"/>
                </a:ext>
              </a:extLst>
            </p:cNvPr>
            <p:cNvSpPr/>
            <p:nvPr/>
          </p:nvSpPr>
          <p:spPr>
            <a:xfrm>
              <a:off x="2555569" y="5396166"/>
              <a:ext cx="79375" cy="793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3D1BD355-AEC2-2A4F-994E-3202CC3A74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3950" y="6325742"/>
            <a:ext cx="1992311" cy="602107"/>
          </a:xfrm>
          <a:prstGeom prst="rect">
            <a:avLst/>
          </a:prstGeom>
        </p:spPr>
      </p:pic>
      <p:sp>
        <p:nvSpPr>
          <p:cNvPr id="21" name="Rectangle 20">
            <a:hlinkClick r:id="rId6" action="ppaction://hlinksldjump"/>
            <a:extLst>
              <a:ext uri="{FF2B5EF4-FFF2-40B4-BE49-F238E27FC236}">
                <a16:creationId xmlns:a16="http://schemas.microsoft.com/office/drawing/2014/main" id="{46195B43-B4D5-E546-8547-8115C98171E5}"/>
              </a:ext>
            </a:extLst>
          </p:cNvPr>
          <p:cNvSpPr/>
          <p:nvPr/>
        </p:nvSpPr>
        <p:spPr>
          <a:xfrm>
            <a:off x="9869557" y="6390745"/>
            <a:ext cx="2329070" cy="45789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2075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3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C4BF4EE5-E250-214C-99B6-677FEE6242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599" r="4238" b="13579"/>
          <a:stretch/>
        </p:blipFill>
        <p:spPr>
          <a:xfrm>
            <a:off x="20088" y="0"/>
            <a:ext cx="12165562" cy="640010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F75C890-95D9-854C-B911-A38997D2090E}"/>
              </a:ext>
            </a:extLst>
          </p:cNvPr>
          <p:cNvSpPr/>
          <p:nvPr/>
        </p:nvSpPr>
        <p:spPr>
          <a:xfrm rot="10800000">
            <a:off x="-9525" y="4624590"/>
            <a:ext cx="12198349" cy="609600"/>
          </a:xfrm>
          <a:prstGeom prst="rect">
            <a:avLst/>
          </a:prstGeom>
          <a:solidFill>
            <a:schemeClr val="bg1">
              <a:alpha val="8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457063">
              <a:defRPr/>
            </a:pPr>
            <a:endParaRPr lang="en-US" sz="1799" kern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201F7D27-0532-483D-98CA-0343FADF6858}"/>
              </a:ext>
            </a:extLst>
          </p:cNvPr>
          <p:cNvSpPr txBox="1">
            <a:spLocks/>
          </p:cNvSpPr>
          <p:nvPr/>
        </p:nvSpPr>
        <p:spPr>
          <a:xfrm>
            <a:off x="467345" y="4737545"/>
            <a:ext cx="11718305" cy="369204"/>
          </a:xfrm>
          <a:prstGeom prst="rect">
            <a:avLst/>
          </a:prstGeom>
          <a:effectLst/>
        </p:spPr>
        <p:txBody>
          <a:bodyPr wrap="square" lIns="0" tIns="0" rIns="0" bIns="0">
            <a:sp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Tx/>
              <a:buNone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7013" indent="-22701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Lucida Grande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7575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1088" indent="-16351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chemeClr val="tx2"/>
              </a:buClr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3584" indent="-16459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chemeClr val="tx2"/>
              </a:buClr>
              <a:buFont typeface="Lucida Grande"/>
              <a:buChar char="–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</a:pPr>
            <a:r>
              <a:rPr lang="en-US" sz="2399" b="1">
                <a:solidFill>
                  <a:srgbClr val="404040"/>
                </a:solidFill>
                <a:latin typeface="Arial"/>
                <a:ea typeface="Times New Roman" panose="02020603050405020304" pitchFamily="18" charset="0"/>
              </a:rPr>
              <a:t>What a partnership with </a:t>
            </a:r>
            <a:r>
              <a:rPr lang="en-US" sz="2399" b="1">
                <a:solidFill>
                  <a:srgbClr val="FA6400"/>
                </a:solidFill>
                <a:latin typeface="Arial"/>
                <a:ea typeface="Times New Roman" panose="02020603050405020304" pitchFamily="18" charset="0"/>
              </a:rPr>
              <a:t>Thomson Reuters </a:t>
            </a:r>
            <a:r>
              <a:rPr lang="en-US" sz="2399" b="1">
                <a:solidFill>
                  <a:srgbClr val="404040"/>
                </a:solidFill>
                <a:latin typeface="Arial"/>
                <a:ea typeface="Times New Roman" panose="02020603050405020304" pitchFamily="18" charset="0"/>
              </a:rPr>
              <a:t>could mean for your customers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FFC13E-95CD-40CF-9066-F35BAC44865F}"/>
              </a:ext>
            </a:extLst>
          </p:cNvPr>
          <p:cNvSpPr/>
          <p:nvPr/>
        </p:nvSpPr>
        <p:spPr>
          <a:xfrm>
            <a:off x="0" y="5234189"/>
            <a:ext cx="12188825" cy="1052311"/>
          </a:xfrm>
          <a:prstGeom prst="rect">
            <a:avLst/>
          </a:prstGeom>
          <a:solidFill>
            <a:srgbClr val="404040">
              <a:alpha val="75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457063">
              <a:defRPr/>
            </a:pPr>
            <a:endParaRPr lang="en-US" sz="1799" kern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4D3C5E-D1DD-4105-95D9-79E618D05276}"/>
              </a:ext>
            </a:extLst>
          </p:cNvPr>
          <p:cNvSpPr txBox="1"/>
          <p:nvPr/>
        </p:nvSpPr>
        <p:spPr>
          <a:xfrm>
            <a:off x="649363" y="5488942"/>
            <a:ext cx="1916791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7935" algn="ctr" defTabSz="457063">
              <a:spcAft>
                <a:spcPts val="1799"/>
              </a:spcAft>
              <a:buClr>
                <a:srgbClr val="FA6400"/>
              </a:buClr>
            </a:pPr>
            <a:r>
              <a:rPr lang="en-US" sz="1600">
                <a:solidFill>
                  <a:srgbClr val="FFFFFF"/>
                </a:solidFill>
                <a:ea typeface="Times New Roman" panose="02020603050405020304" pitchFamily="18" charset="0"/>
              </a:rPr>
              <a:t>A Complete Tax Technology Suite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2F04E9-88E0-468A-8E64-9209AC542D63}"/>
              </a:ext>
            </a:extLst>
          </p:cNvPr>
          <p:cNvSpPr txBox="1"/>
          <p:nvPr/>
        </p:nvSpPr>
        <p:spPr>
          <a:xfrm>
            <a:off x="3434456" y="5488942"/>
            <a:ext cx="2071567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defTabSz="457063">
              <a:spcAft>
                <a:spcPts val="1799"/>
              </a:spcAft>
              <a:buClr>
                <a:srgbClr val="FA6400"/>
              </a:buClr>
            </a:pPr>
            <a:r>
              <a:rPr lang="en-US" sz="1600">
                <a:solidFill>
                  <a:srgbClr val="FFFFFF"/>
                </a:solidFill>
                <a:ea typeface="Times New Roman" panose="02020603050405020304" pitchFamily="18" charset="0"/>
              </a:rPr>
              <a:t>Global Content and Support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D15AF2-47FF-4625-8C9A-E6F34FD1A291}"/>
              </a:ext>
            </a:extLst>
          </p:cNvPr>
          <p:cNvSpPr txBox="1"/>
          <p:nvPr/>
        </p:nvSpPr>
        <p:spPr>
          <a:xfrm>
            <a:off x="6252575" y="5488942"/>
            <a:ext cx="2562979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defTabSz="457063">
              <a:spcAft>
                <a:spcPts val="1799"/>
              </a:spcAft>
              <a:buClr>
                <a:srgbClr val="FA6400"/>
              </a:buClr>
            </a:pPr>
            <a:r>
              <a:rPr lang="en-US" sz="1600">
                <a:solidFill>
                  <a:srgbClr val="FFFFFF"/>
                </a:solidFill>
                <a:ea typeface="Times New Roman" panose="02020603050405020304" pitchFamily="18" charset="0"/>
              </a:rPr>
              <a:t>Outstanding </a:t>
            </a:r>
            <a:br>
              <a:rPr lang="en-US" sz="1600">
                <a:solidFill>
                  <a:srgbClr val="FFFFFF"/>
                </a:solidFill>
                <a:ea typeface="Times New Roman" panose="02020603050405020304" pitchFamily="18" charset="0"/>
              </a:rPr>
            </a:br>
            <a:r>
              <a:rPr lang="en-US" sz="1600">
                <a:solidFill>
                  <a:srgbClr val="FFFFFF"/>
                </a:solidFill>
                <a:ea typeface="Times New Roman" panose="02020603050405020304" pitchFamily="18" charset="0"/>
              </a:rPr>
              <a:t>Customer Service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E45E11-D99E-4CE9-B804-556F478AF3A2}"/>
              </a:ext>
            </a:extLst>
          </p:cNvPr>
          <p:cNvSpPr txBox="1"/>
          <p:nvPr/>
        </p:nvSpPr>
        <p:spPr>
          <a:xfrm>
            <a:off x="9115983" y="5488941"/>
            <a:ext cx="2426652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defTabSz="457063">
              <a:spcAft>
                <a:spcPts val="1799"/>
              </a:spcAft>
              <a:buClr>
                <a:srgbClr val="FA6400"/>
              </a:buClr>
            </a:pPr>
            <a:r>
              <a:rPr lang="en-US" sz="1600">
                <a:solidFill>
                  <a:srgbClr val="FFFFFF"/>
                </a:solidFill>
                <a:ea typeface="Times New Roman" panose="02020603050405020304" pitchFamily="18" charset="0"/>
              </a:rPr>
              <a:t>Priced to scale as corporations grow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826E819-2950-0A4C-BF45-EBE8EBD1B8F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alphaModFix amt="4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9829" b="10649"/>
          <a:stretch/>
        </p:blipFill>
        <p:spPr>
          <a:xfrm>
            <a:off x="-1794976" y="-824228"/>
            <a:ext cx="2886919" cy="55060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5D1EFAC-DD52-9648-805B-E918FE78BE2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lum bright="70000" contrast="-70000"/>
            <a:alphaModFix amt="4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000"/>
          <a:stretch/>
        </p:blipFill>
        <p:spPr>
          <a:xfrm>
            <a:off x="1082100" y="-824228"/>
            <a:ext cx="2877081" cy="6162311"/>
          </a:xfrm>
          <a:prstGeom prst="rect">
            <a:avLst/>
          </a:prstGeom>
        </p:spPr>
      </p:pic>
      <p:sp>
        <p:nvSpPr>
          <p:cNvPr id="12" name="Rectangle 11">
            <a:hlinkClick r:id="rId5" action="ppaction://hlinksldjump"/>
            <a:extLst>
              <a:ext uri="{FF2B5EF4-FFF2-40B4-BE49-F238E27FC236}">
                <a16:creationId xmlns:a16="http://schemas.microsoft.com/office/drawing/2014/main" id="{685B89F8-9665-5542-A56D-8B016813CF5E}"/>
              </a:ext>
            </a:extLst>
          </p:cNvPr>
          <p:cNvSpPr/>
          <p:nvPr/>
        </p:nvSpPr>
        <p:spPr>
          <a:xfrm>
            <a:off x="9869557" y="6400106"/>
            <a:ext cx="2329070" cy="45789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6349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C4BF4EE5-E250-214C-99B6-677FEE6242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249" b="9997"/>
          <a:stretch/>
        </p:blipFill>
        <p:spPr>
          <a:xfrm>
            <a:off x="-6350" y="0"/>
            <a:ext cx="12192001" cy="640103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F75C890-95D9-854C-B911-A38997D2090E}"/>
              </a:ext>
            </a:extLst>
          </p:cNvPr>
          <p:cNvSpPr/>
          <p:nvPr/>
        </p:nvSpPr>
        <p:spPr>
          <a:xfrm rot="10800000" flipV="1">
            <a:off x="-6351" y="4624590"/>
            <a:ext cx="12195176" cy="609600"/>
          </a:xfrm>
          <a:prstGeom prst="rect">
            <a:avLst/>
          </a:prstGeom>
          <a:solidFill>
            <a:schemeClr val="bg1">
              <a:alpha val="8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0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FFC13E-95CD-40CF-9066-F35BAC44865F}"/>
              </a:ext>
            </a:extLst>
          </p:cNvPr>
          <p:cNvSpPr/>
          <p:nvPr/>
        </p:nvSpPr>
        <p:spPr>
          <a:xfrm flipV="1">
            <a:off x="-6350" y="5234188"/>
            <a:ext cx="12195175" cy="1052311"/>
          </a:xfrm>
          <a:prstGeom prst="rect">
            <a:avLst/>
          </a:prstGeom>
          <a:solidFill>
            <a:srgbClr val="404040">
              <a:alpha val="85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0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4D3C5E-D1DD-4105-95D9-79E618D05276}"/>
              </a:ext>
            </a:extLst>
          </p:cNvPr>
          <p:cNvSpPr txBox="1"/>
          <p:nvPr/>
        </p:nvSpPr>
        <p:spPr>
          <a:xfrm>
            <a:off x="649363" y="5489005"/>
            <a:ext cx="1916791" cy="49231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7935" marR="0" lvl="0" indent="0" algn="ctr" defTabSz="4570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799"/>
              </a:spcAft>
              <a:buClr>
                <a:srgbClr val="FA6400"/>
              </a:buClr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Seamless customer experience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Calibri" panose="020F0502020204030204" pitchFamily="34" charset="0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2F04E9-88E0-468A-8E64-9209AC542D63}"/>
              </a:ext>
            </a:extLst>
          </p:cNvPr>
          <p:cNvSpPr txBox="1"/>
          <p:nvPr/>
        </p:nvSpPr>
        <p:spPr>
          <a:xfrm>
            <a:off x="3434456" y="5489005"/>
            <a:ext cx="2071567" cy="49231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4570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799"/>
              </a:spcAft>
              <a:buClr>
                <a:srgbClr val="FA6400"/>
              </a:buClr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Incremental revenue opportunities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D15AF2-47FF-4625-8C9A-E6F34FD1A291}"/>
              </a:ext>
            </a:extLst>
          </p:cNvPr>
          <p:cNvSpPr txBox="1"/>
          <p:nvPr/>
        </p:nvSpPr>
        <p:spPr>
          <a:xfrm>
            <a:off x="6252575" y="5489005"/>
            <a:ext cx="2562979" cy="49231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4570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799"/>
              </a:spcAft>
              <a:buClr>
                <a:srgbClr val="FA6400"/>
              </a:buClr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Near term simplicity with long term viability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E45E11-D99E-4CE9-B804-556F478AF3A2}"/>
              </a:ext>
            </a:extLst>
          </p:cNvPr>
          <p:cNvSpPr txBox="1"/>
          <p:nvPr/>
        </p:nvSpPr>
        <p:spPr>
          <a:xfrm>
            <a:off x="9115983" y="5489005"/>
            <a:ext cx="2426652" cy="49231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4570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799"/>
              </a:spcAft>
              <a:buClr>
                <a:srgbClr val="FA6400"/>
              </a:buClr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Transparent and</a:t>
            </a:r>
            <a:b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</a:b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consistent pricing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4351B6D-6D96-144D-8C80-F3612B31980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alphaModFix amt="4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9829" b="10649"/>
          <a:stretch/>
        </p:blipFill>
        <p:spPr>
          <a:xfrm>
            <a:off x="-1794976" y="-824228"/>
            <a:ext cx="2886919" cy="55060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B1E40CF-4BFF-1040-B7E0-F3374219E92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lum bright="70000" contrast="-70000"/>
            <a:alphaModFix amt="4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000"/>
          <a:stretch/>
        </p:blipFill>
        <p:spPr>
          <a:xfrm>
            <a:off x="1082100" y="-824228"/>
            <a:ext cx="2877081" cy="6162311"/>
          </a:xfrm>
          <a:prstGeom prst="rect">
            <a:avLst/>
          </a:prstGeom>
        </p:spPr>
      </p:pic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201F7D27-0532-483D-98CA-0343FADF6858}"/>
              </a:ext>
            </a:extLst>
          </p:cNvPr>
          <p:cNvSpPr txBox="1">
            <a:spLocks/>
          </p:cNvSpPr>
          <p:nvPr/>
        </p:nvSpPr>
        <p:spPr>
          <a:xfrm>
            <a:off x="467346" y="4737545"/>
            <a:ext cx="10077354" cy="369236"/>
          </a:xfrm>
          <a:prstGeom prst="rect">
            <a:avLst/>
          </a:prstGeom>
          <a:effectLst/>
        </p:spPr>
        <p:txBody>
          <a:bodyPr wrap="square" lIns="0" tIns="0" rIns="0" bIns="0">
            <a:sp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Tx/>
              <a:buNone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7013" indent="-22701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Lucida Grande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7575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1088" indent="-16351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chemeClr val="tx2"/>
              </a:buClr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3584" indent="-16459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chemeClr val="tx2"/>
              </a:buClr>
              <a:buFont typeface="Lucida Grande"/>
              <a:buChar char="–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99" b="1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What a partnership with </a:t>
            </a:r>
            <a:r>
              <a:rPr kumimoji="0" lang="en-US" sz="2399" b="1" i="0" u="none" strike="noStrike" kern="1200" cap="none" spc="0" normalizeH="0" baseline="0" noProof="0">
                <a:ln>
                  <a:noFill/>
                </a:ln>
                <a:solidFill>
                  <a:srgbClr val="FA6400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Thomson Reuters </a:t>
            </a:r>
            <a:r>
              <a:rPr kumimoji="0" lang="en-US" sz="2399" b="1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could mean for you</a:t>
            </a:r>
          </a:p>
        </p:txBody>
      </p:sp>
      <p:sp>
        <p:nvSpPr>
          <p:cNvPr id="12" name="Rectangle 11">
            <a:hlinkClick r:id="rId5" action="ppaction://hlinksldjump"/>
            <a:extLst>
              <a:ext uri="{FF2B5EF4-FFF2-40B4-BE49-F238E27FC236}">
                <a16:creationId xmlns:a16="http://schemas.microsoft.com/office/drawing/2014/main" id="{9A3A447A-F5E1-EA4B-934E-8ABE513355B7}"/>
              </a:ext>
            </a:extLst>
          </p:cNvPr>
          <p:cNvSpPr/>
          <p:nvPr/>
        </p:nvSpPr>
        <p:spPr>
          <a:xfrm>
            <a:off x="9869557" y="6400106"/>
            <a:ext cx="2329070" cy="45789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ECCF13-1C46-ED44-BD76-9A7653F7846E}"/>
              </a:ext>
            </a:extLst>
          </p:cNvPr>
          <p:cNvSpPr txBox="1"/>
          <p:nvPr/>
        </p:nvSpPr>
        <p:spPr>
          <a:xfrm>
            <a:off x="-4508938" y="-683172"/>
            <a:ext cx="0" cy="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endParaRPr lang="en-US" sz="1400" err="1"/>
          </a:p>
        </p:txBody>
      </p:sp>
    </p:spTree>
    <p:extLst>
      <p:ext uri="{BB962C8B-B14F-4D97-AF65-F5344CB8AC3E}">
        <p14:creationId xmlns:p14="http://schemas.microsoft.com/office/powerpoint/2010/main" val="13954201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lobe on a table&#10;&#10;Description automatically generated with low confidence">
            <a:extLst>
              <a:ext uri="{FF2B5EF4-FFF2-40B4-BE49-F238E27FC236}">
                <a16:creationId xmlns:a16="http://schemas.microsoft.com/office/drawing/2014/main" id="{A8C71168-8112-F446-ABA5-B919A8741AE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028" r="11200"/>
          <a:stretch/>
        </p:blipFill>
        <p:spPr>
          <a:xfrm>
            <a:off x="-2" y="0"/>
            <a:ext cx="5937251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5F3F250-AD6B-A74A-812B-83597F29480F}"/>
              </a:ext>
            </a:extLst>
          </p:cNvPr>
          <p:cNvSpPr/>
          <p:nvPr/>
        </p:nvSpPr>
        <p:spPr>
          <a:xfrm rot="10800000">
            <a:off x="0" y="-3"/>
            <a:ext cx="5937250" cy="6858001"/>
          </a:xfrm>
          <a:prstGeom prst="rect">
            <a:avLst/>
          </a:prstGeom>
          <a:gradFill>
            <a:gsLst>
              <a:gs pos="0">
                <a:schemeClr val="bg2">
                  <a:lumMod val="10000"/>
                  <a:alpha val="14000"/>
                </a:schemeClr>
              </a:gs>
              <a:gs pos="99000">
                <a:schemeClr val="bg2">
                  <a:lumMod val="10000"/>
                  <a:alpha val="24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A1DC9459-FB3E-AE4F-AFBD-B74C0B3AFD84}"/>
              </a:ext>
            </a:extLst>
          </p:cNvPr>
          <p:cNvSpPr txBox="1">
            <a:spLocks/>
          </p:cNvSpPr>
          <p:nvPr/>
        </p:nvSpPr>
        <p:spPr>
          <a:xfrm>
            <a:off x="6276655" y="1398202"/>
            <a:ext cx="7790951" cy="40000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Tx/>
              <a:buNone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7013" indent="-22701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Lucida Grande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7575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1088" indent="-16351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chemeClr val="tx2"/>
              </a:buClr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3584" indent="-16459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chemeClr val="tx2"/>
              </a:buClr>
              <a:buFont typeface="Lucida Grande"/>
              <a:buChar char="–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99" b="1">
                <a:solidFill>
                  <a:srgbClr val="FA6400"/>
                </a:solidFill>
                <a:latin typeface="Arial"/>
              </a:rPr>
              <a:t>Ready to start </a:t>
            </a:r>
            <a:r>
              <a:rPr lang="en-US" sz="2599" b="1">
                <a:solidFill>
                  <a:srgbClr val="404040"/>
                </a:solidFill>
                <a:latin typeface="Arial"/>
              </a:rPr>
              <a:t>your journey?</a:t>
            </a:r>
            <a:endParaRPr lang="en-US" sz="2599" b="1">
              <a:solidFill>
                <a:srgbClr val="FA6400"/>
              </a:solidFill>
              <a:latin typeface="Arial"/>
            </a:endParaRPr>
          </a:p>
        </p:txBody>
      </p:sp>
      <p:sp>
        <p:nvSpPr>
          <p:cNvPr id="14" name="Content Placeholder 6">
            <a:extLst>
              <a:ext uri="{FF2B5EF4-FFF2-40B4-BE49-F238E27FC236}">
                <a16:creationId xmlns:a16="http://schemas.microsoft.com/office/drawing/2014/main" id="{0E11399B-F7DE-C947-8867-5DF1724C8DA3}"/>
              </a:ext>
            </a:extLst>
          </p:cNvPr>
          <p:cNvSpPr txBox="1">
            <a:spLocks/>
          </p:cNvSpPr>
          <p:nvPr/>
        </p:nvSpPr>
        <p:spPr>
          <a:xfrm>
            <a:off x="6793035" y="2141008"/>
            <a:ext cx="4138277" cy="723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Tx/>
              <a:buNone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7013" indent="-22701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Lucida Grande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7575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1088" indent="-16351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chemeClr val="tx2"/>
              </a:buClr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3584" indent="-16459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chemeClr val="tx2"/>
              </a:buClr>
              <a:buFont typeface="Lucida Grande"/>
              <a:buChar char="–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spcAft>
                <a:spcPts val="600"/>
              </a:spcAft>
              <a:buClr>
                <a:srgbClr val="FA6400"/>
              </a:buClr>
              <a:buNone/>
            </a:pPr>
            <a:r>
              <a:rPr lang="en-US" sz="1400" spc="300">
                <a:solidFill>
                  <a:srgbClr val="FA6400"/>
                </a:solidFill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MARKETING</a:t>
            </a:r>
          </a:p>
          <a:p>
            <a:pPr marL="0" lvl="1" indent="0">
              <a:spcAft>
                <a:spcPts val="600"/>
              </a:spcAft>
              <a:buClr>
                <a:srgbClr val="FA6400"/>
              </a:buClr>
              <a:buNone/>
            </a:pPr>
            <a:r>
              <a:rPr lang="en-US" sz="1400">
                <a:solidFill>
                  <a:srgbClr val="404040"/>
                </a:solidFill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Joint marketing, promotion, and name association between you and Thomson Reuters.</a:t>
            </a:r>
          </a:p>
        </p:txBody>
      </p:sp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9ADDF00F-4F96-6A42-8220-A25A0FC3E69A}"/>
              </a:ext>
            </a:extLst>
          </p:cNvPr>
          <p:cNvSpPr txBox="1">
            <a:spLocks/>
          </p:cNvSpPr>
          <p:nvPr/>
        </p:nvSpPr>
        <p:spPr>
          <a:xfrm>
            <a:off x="6793034" y="3270443"/>
            <a:ext cx="4441023" cy="723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Tx/>
              <a:buNone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7013" indent="-22701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Lucida Grande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7575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1088" indent="-16351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chemeClr val="tx2"/>
              </a:buClr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3584" indent="-16459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chemeClr val="tx2"/>
              </a:buClr>
              <a:buFont typeface="Lucida Grande"/>
              <a:buChar char="–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spcAft>
                <a:spcPts val="600"/>
              </a:spcAft>
              <a:buClr>
                <a:srgbClr val="FA6400"/>
              </a:buClr>
              <a:buNone/>
            </a:pPr>
            <a:r>
              <a:rPr lang="en-US" sz="1400" spc="300">
                <a:solidFill>
                  <a:srgbClr val="FA6400"/>
                </a:solidFill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REFERRAL</a:t>
            </a:r>
          </a:p>
          <a:p>
            <a:pPr marL="0" lvl="1" indent="0">
              <a:spcAft>
                <a:spcPts val="600"/>
              </a:spcAft>
              <a:buClr>
                <a:srgbClr val="FA6400"/>
              </a:buClr>
              <a:buNone/>
            </a:pPr>
            <a:r>
              <a:rPr lang="en-US" sz="1400">
                <a:solidFill>
                  <a:srgbClr val="404040"/>
                </a:solidFill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Financial incentives for sharing leads and collaborating to drive software sales and engagements.</a:t>
            </a:r>
          </a:p>
        </p:txBody>
      </p:sp>
      <p:sp>
        <p:nvSpPr>
          <p:cNvPr id="26" name="Content Placeholder 6">
            <a:extLst>
              <a:ext uri="{FF2B5EF4-FFF2-40B4-BE49-F238E27FC236}">
                <a16:creationId xmlns:a16="http://schemas.microsoft.com/office/drawing/2014/main" id="{65562963-C79A-D047-9E23-7E71EE1FAF70}"/>
              </a:ext>
            </a:extLst>
          </p:cNvPr>
          <p:cNvSpPr txBox="1">
            <a:spLocks/>
          </p:cNvSpPr>
          <p:nvPr/>
        </p:nvSpPr>
        <p:spPr>
          <a:xfrm>
            <a:off x="6793035" y="4424504"/>
            <a:ext cx="4223308" cy="723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Tx/>
              <a:buNone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7013" indent="-22701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Lucida Grande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7575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1088" indent="-16351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chemeClr val="tx2"/>
              </a:buClr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3584" indent="-16459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chemeClr val="tx2"/>
              </a:buClr>
              <a:buFont typeface="Lucida Grande"/>
              <a:buChar char="–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spcAft>
                <a:spcPts val="600"/>
              </a:spcAft>
              <a:buClr>
                <a:srgbClr val="FA6400"/>
              </a:buClr>
              <a:buNone/>
            </a:pPr>
            <a:r>
              <a:rPr lang="en-US" sz="1400" spc="300">
                <a:solidFill>
                  <a:srgbClr val="FA6400"/>
                </a:solidFill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RESELLER</a:t>
            </a:r>
          </a:p>
          <a:p>
            <a:pPr marL="0" lvl="1" indent="0">
              <a:spcAft>
                <a:spcPts val="600"/>
              </a:spcAft>
              <a:buClr>
                <a:srgbClr val="FA6400"/>
              </a:buClr>
              <a:buNone/>
            </a:pPr>
            <a:r>
              <a:rPr lang="en-US" sz="1400">
                <a:solidFill>
                  <a:srgbClr val="404040"/>
                </a:solidFill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Fully package our offerings with yours and create a seamless outcome for your customers.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6652E85-EF83-DB4F-8176-EBFB02EC930C}"/>
              </a:ext>
            </a:extLst>
          </p:cNvPr>
          <p:cNvCxnSpPr>
            <a:cxnSpLocks/>
          </p:cNvCxnSpPr>
          <p:nvPr/>
        </p:nvCxnSpPr>
        <p:spPr>
          <a:xfrm>
            <a:off x="4746172" y="1810201"/>
            <a:ext cx="3759200" cy="0"/>
          </a:xfrm>
          <a:prstGeom prst="line">
            <a:avLst/>
          </a:prstGeom>
          <a:ln w="6350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FBF79D0C-BB99-5C4C-BA19-389E00EE1AA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alphaModFix amt="4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9829" b="10649"/>
          <a:stretch/>
        </p:blipFill>
        <p:spPr>
          <a:xfrm>
            <a:off x="-1794976" y="-824228"/>
            <a:ext cx="2886919" cy="55060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1449A93-D40D-B945-88E6-F93CA801F04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lum bright="70000" contrast="-70000"/>
            <a:alphaModFix amt="4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000"/>
          <a:stretch/>
        </p:blipFill>
        <p:spPr>
          <a:xfrm>
            <a:off x="1082100" y="-824228"/>
            <a:ext cx="2877081" cy="6162311"/>
          </a:xfrm>
          <a:prstGeom prst="rect">
            <a:avLst/>
          </a:prstGeom>
        </p:spPr>
      </p:pic>
      <p:sp>
        <p:nvSpPr>
          <p:cNvPr id="11" name="Rectangle 10">
            <a:hlinkClick r:id="rId5" action="ppaction://hlinksldjump"/>
            <a:extLst>
              <a:ext uri="{FF2B5EF4-FFF2-40B4-BE49-F238E27FC236}">
                <a16:creationId xmlns:a16="http://schemas.microsoft.com/office/drawing/2014/main" id="{FA5E5B4F-F753-AE49-A15F-9E645EC50C7D}"/>
              </a:ext>
            </a:extLst>
          </p:cNvPr>
          <p:cNvSpPr/>
          <p:nvPr/>
        </p:nvSpPr>
        <p:spPr>
          <a:xfrm>
            <a:off x="9869557" y="6400106"/>
            <a:ext cx="2329070" cy="45789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023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B38A1909-278E-3541-AA70-DC02239AC6C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alphaModFix amt="4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9829" b="10649"/>
          <a:stretch/>
        </p:blipFill>
        <p:spPr>
          <a:xfrm>
            <a:off x="-1794976" y="-824228"/>
            <a:ext cx="2886919" cy="550605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7283911-97C4-6746-963F-CE68FFDA26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lum bright="70000" contrast="-70000"/>
            <a:alphaModFix amt="4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000"/>
          <a:stretch/>
        </p:blipFill>
        <p:spPr>
          <a:xfrm>
            <a:off x="1082100" y="-824228"/>
            <a:ext cx="2877081" cy="6162311"/>
          </a:xfrm>
          <a:prstGeom prst="rect">
            <a:avLst/>
          </a:prstGeom>
        </p:spPr>
      </p:pic>
      <p:pic>
        <p:nvPicPr>
          <p:cNvPr id="4" name="Picture 3" descr="A picture containing metal, step&#10;&#10;Description automatically generated">
            <a:extLst>
              <a:ext uri="{FF2B5EF4-FFF2-40B4-BE49-F238E27FC236}">
                <a16:creationId xmlns:a16="http://schemas.microsoft.com/office/drawing/2014/main" id="{1FF7EEF3-08D5-CC40-B68A-5269B2A9E7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13000"/>
          </a:blip>
          <a:srcRect t="15339" b="8825"/>
          <a:stretch/>
        </p:blipFill>
        <p:spPr>
          <a:xfrm>
            <a:off x="-1" y="-21436"/>
            <a:ext cx="12188825" cy="6422465"/>
          </a:xfrm>
          <a:prstGeom prst="rect">
            <a:avLst/>
          </a:prstGeom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F2EE59B5-01A4-564B-B99B-6E275B39DF8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1340"/>
          <a:stretch/>
        </p:blipFill>
        <p:spPr>
          <a:xfrm>
            <a:off x="3975700" y="1821184"/>
            <a:ext cx="3268150" cy="3349906"/>
          </a:xfrm>
          <a:prstGeom prst="rect">
            <a:avLst/>
          </a:prstGeom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E3CCD0B0-7B16-2443-B8F8-A315331F4B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61202" y="1814466"/>
            <a:ext cx="5996305" cy="3363341"/>
          </a:xfrm>
          <a:prstGeom prst="rect">
            <a:avLst/>
          </a:prstGeom>
        </p:spPr>
      </p:pic>
      <p:sp>
        <p:nvSpPr>
          <p:cNvPr id="18" name="Title 7">
            <a:extLst>
              <a:ext uri="{FF2B5EF4-FFF2-40B4-BE49-F238E27FC236}">
                <a16:creationId xmlns:a16="http://schemas.microsoft.com/office/drawing/2014/main" id="{F7646FD8-9A71-5C4F-8B2E-E6EC4598CB55}"/>
              </a:ext>
            </a:extLst>
          </p:cNvPr>
          <p:cNvSpPr txBox="1">
            <a:spLocks/>
          </p:cNvSpPr>
          <p:nvPr/>
        </p:nvSpPr>
        <p:spPr>
          <a:xfrm>
            <a:off x="6285747" y="2088559"/>
            <a:ext cx="6164278" cy="30777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z="2000">
                <a:solidFill>
                  <a:schemeClr val="bg1"/>
                </a:solidFill>
                <a:ea typeface="+mn-ea"/>
                <a:cs typeface="+mn-cs"/>
              </a:rPr>
              <a:t>Partnership Opportunities with Thomson Reuters</a:t>
            </a:r>
            <a:endParaRPr lang="en-US" sz="200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491D992-CC36-364E-8535-090C598989F2}"/>
              </a:ext>
            </a:extLst>
          </p:cNvPr>
          <p:cNvSpPr/>
          <p:nvPr/>
        </p:nvSpPr>
        <p:spPr>
          <a:xfrm>
            <a:off x="-1" y="6401030"/>
            <a:ext cx="12188826" cy="45696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386432EA-7750-974C-ABF5-FF69D875BF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89820" y="6321634"/>
            <a:ext cx="2026919" cy="61256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A9B3A6A-5840-014B-A6EB-6E706CA98DD2}"/>
              </a:ext>
            </a:extLst>
          </p:cNvPr>
          <p:cNvSpPr/>
          <p:nvPr/>
        </p:nvSpPr>
        <p:spPr>
          <a:xfrm rot="10800000">
            <a:off x="0" y="2589194"/>
            <a:ext cx="7623208" cy="1434165"/>
          </a:xfrm>
          <a:prstGeom prst="rect">
            <a:avLst/>
          </a:prstGeom>
          <a:gradFill>
            <a:gsLst>
              <a:gs pos="0">
                <a:schemeClr val="bg2">
                  <a:lumMod val="10000"/>
                  <a:alpha val="0"/>
                </a:schemeClr>
              </a:gs>
              <a:gs pos="99000">
                <a:schemeClr val="bg2">
                  <a:lumMod val="10000"/>
                  <a:alpha val="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8" action="ppaction://hlinksldjump"/>
            <a:extLst>
              <a:ext uri="{FF2B5EF4-FFF2-40B4-BE49-F238E27FC236}">
                <a16:creationId xmlns:a16="http://schemas.microsoft.com/office/drawing/2014/main" id="{9CBF86FC-C56F-EF47-85A1-7A27A621FDE1}"/>
              </a:ext>
            </a:extLst>
          </p:cNvPr>
          <p:cNvSpPr/>
          <p:nvPr/>
        </p:nvSpPr>
        <p:spPr>
          <a:xfrm>
            <a:off x="9869557" y="6400106"/>
            <a:ext cx="2329070" cy="45789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1963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R_2020">
  <a:themeElements>
    <a:clrScheme name="Custom 1">
      <a:dk1>
        <a:srgbClr val="404040"/>
      </a:dk1>
      <a:lt1>
        <a:srgbClr val="FFFFFF"/>
      </a:lt1>
      <a:dk2>
        <a:srgbClr val="FA6400"/>
      </a:dk2>
      <a:lt2>
        <a:srgbClr val="D0D0D0"/>
      </a:lt2>
      <a:accent1>
        <a:srgbClr val="FA6400"/>
      </a:accent1>
      <a:accent2>
        <a:srgbClr val="3F403F"/>
      </a:accent2>
      <a:accent3>
        <a:srgbClr val="DC4300"/>
      </a:accent3>
      <a:accent4>
        <a:srgbClr val="AEAFAE"/>
      </a:accent4>
      <a:accent5>
        <a:srgbClr val="FFA000"/>
      </a:accent5>
      <a:accent6>
        <a:srgbClr val="666666"/>
      </a:accent6>
      <a:hlink>
        <a:srgbClr val="005DA2"/>
      </a:hlink>
      <a:folHlink>
        <a:srgbClr val="621F95"/>
      </a:folHlink>
    </a:clrScheme>
    <a:fontScheme name="T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4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 anchor="t">
        <a:no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278ED972-521D-B148-B4F9-2DA4B63C9386}" vid="{86C83830-0834-C645-A6A7-D9062E6D23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2FED6193AD49498DE6893FF5BF7FB3" ma:contentTypeVersion="12" ma:contentTypeDescription="Create a new document." ma:contentTypeScope="" ma:versionID="256d8cdb1a9d007ed891dd0c3c787fbb">
  <xsd:schema xmlns:xsd="http://www.w3.org/2001/XMLSchema" xmlns:xs="http://www.w3.org/2001/XMLSchema" xmlns:p="http://schemas.microsoft.com/office/2006/metadata/properties" xmlns:ns2="931e8011-b6bb-4d55-a337-2749fb2de0ba" xmlns:ns3="430f789d-d3c7-4a4f-81c7-23151c447ae5" targetNamespace="http://schemas.microsoft.com/office/2006/metadata/properties" ma:root="true" ma:fieldsID="82ef5c4fc2d46fee9d74bb263c37eaa2" ns2:_="" ns3:_="">
    <xsd:import namespace="931e8011-b6bb-4d55-a337-2749fb2de0ba"/>
    <xsd:import namespace="430f789d-d3c7-4a4f-81c7-23151c447a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1e8011-b6bb-4d55-a337-2749fb2de0b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0f789d-d3c7-4a4f-81c7-23151c447ae5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430f789d-d3c7-4a4f-81c7-23151c447ae5">
      <UserInfo>
        <DisplayName>Pritt, Steven (TR Marketing)</DisplayName>
        <AccountId>32</AccountId>
        <AccountType/>
      </UserInfo>
      <UserInfo>
        <DisplayName>Hearn, Brad (Corporates)</DisplayName>
        <AccountId>24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498B0D1-2DDF-43AF-9114-F8288FE64CB0}">
  <ds:schemaRefs>
    <ds:schemaRef ds:uri="430f789d-d3c7-4a4f-81c7-23151c447ae5"/>
    <ds:schemaRef ds:uri="931e8011-b6bb-4d55-a337-2749fb2de0b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35F2E39-EBB6-4405-9FF0-8C6D2E95912A}">
  <ds:schemaRefs>
    <ds:schemaRef ds:uri="http://purl.org/dc/elements/1.1/"/>
    <ds:schemaRef ds:uri="http://schemas.microsoft.com/office/2006/metadata/properties"/>
    <ds:schemaRef ds:uri="931e8011-b6bb-4d55-a337-2749fb2de0ba"/>
    <ds:schemaRef ds:uri="http://www.w3.org/XML/1998/namespace"/>
    <ds:schemaRef ds:uri="http://schemas.microsoft.com/office/2006/documentManagement/types"/>
    <ds:schemaRef ds:uri="http://purl.org/dc/dcmitype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430f789d-d3c7-4a4f-81c7-23151c447ae5"/>
  </ds:schemaRefs>
</ds:datastoreItem>
</file>

<file path=customXml/itemProps3.xml><?xml version="1.0" encoding="utf-8"?>
<ds:datastoreItem xmlns:ds="http://schemas.openxmlformats.org/officeDocument/2006/customXml" ds:itemID="{9FC92EBE-3982-4133-A1E9-AE65D025C3B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TR_2020</Template>
  <TotalTime>2</TotalTime>
  <Words>491</Words>
  <Application>Microsoft Macintosh PowerPoint</Application>
  <PresentationFormat>Custom</PresentationFormat>
  <Paragraphs>104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Knowledge2017</vt:lpstr>
      <vt:lpstr>Lucida Grande</vt:lpstr>
      <vt:lpstr>TR_2020</vt:lpstr>
      <vt:lpstr>PowerPoint Presentation</vt:lpstr>
      <vt:lpstr>Destinations:</vt:lpstr>
      <vt:lpstr>PowerPoint Presentation</vt:lpstr>
      <vt:lpstr>PowerPoint Presentation</vt:lpstr>
      <vt:lpstr>PowerPoint Presentation</vt:lpstr>
      <vt:lpstr>PowerPoint Presentation</vt:lpstr>
      <vt:lpstr>Soaring</vt:lpstr>
      <vt:lpstr>eed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slide option 1  no picture</dc:title>
  <dc:creator>Steven Lasher</dc:creator>
  <cp:lastModifiedBy>Michael Frank</cp:lastModifiedBy>
  <cp:revision>2</cp:revision>
  <dcterms:created xsi:type="dcterms:W3CDTF">2021-01-22T03:08:13Z</dcterms:created>
  <dcterms:modified xsi:type="dcterms:W3CDTF">2021-05-03T20:19:51Z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0x0101005E2FED6193AD49498DE6893FF5BF7FB3</vt:lpwstr>
  </property>
</Properties>
</file>